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2" r:id="rId3"/>
    <p:sldId id="256" r:id="rId4"/>
    <p:sldId id="257" r:id="rId5"/>
    <p:sldId id="258" r:id="rId6"/>
    <p:sldId id="259" r:id="rId7"/>
    <p:sldId id="264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31" autoAdjust="0"/>
    <p:restoredTop sz="94660"/>
  </p:normalViewPr>
  <p:slideViewPr>
    <p:cSldViewPr>
      <p:cViewPr varScale="1">
        <p:scale>
          <a:sx n="45" d="100"/>
          <a:sy n="45" d="100"/>
        </p:scale>
        <p:origin x="-12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137BB6-79BA-4F80-AB54-DF053C1E066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3E330E2A-6C0F-4210-8164-0B71244F9DB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Pepa kopnul míč</a:t>
          </a:r>
        </a:p>
      </dgm:t>
    </dgm:pt>
    <dgm:pt modelId="{9FADA90B-7A57-4ECF-9D8D-081A40E6DAFF}" type="parTrans" cxnId="{4D577148-16AA-4072-A87A-0CAABACC9C53}">
      <dgm:prSet/>
      <dgm:spPr/>
      <dgm:t>
        <a:bodyPr/>
        <a:lstStyle/>
        <a:p>
          <a:endParaRPr lang="cs-CZ"/>
        </a:p>
      </dgm:t>
    </dgm:pt>
    <dgm:pt modelId="{0EC052CA-314A-4843-B141-751159B11DB6}" type="sibTrans" cxnId="{4D577148-16AA-4072-A87A-0CAABACC9C53}">
      <dgm:prSet/>
      <dgm:spPr/>
      <dgm:t>
        <a:bodyPr/>
        <a:lstStyle/>
        <a:p>
          <a:endParaRPr lang="cs-CZ"/>
        </a:p>
      </dgm:t>
    </dgm:pt>
    <dgm:pt modelId="{D183310C-B7E7-4374-A8FA-34790343C4B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Kam?</a:t>
          </a:r>
        </a:p>
      </dgm:t>
    </dgm:pt>
    <dgm:pt modelId="{B589A475-3DB2-4127-9F25-F983D1F49A29}" type="parTrans" cxnId="{CCD37323-33F3-48FF-ABBE-C9BAAA2717AE}">
      <dgm:prSet/>
      <dgm:spPr/>
      <dgm:t>
        <a:bodyPr/>
        <a:lstStyle/>
        <a:p>
          <a:endParaRPr lang="cs-CZ"/>
        </a:p>
      </dgm:t>
    </dgm:pt>
    <dgm:pt modelId="{FB109665-1784-45E8-A785-83B3F5E58927}" type="sibTrans" cxnId="{CCD37323-33F3-48FF-ABBE-C9BAAA2717AE}">
      <dgm:prSet/>
      <dgm:spPr/>
      <dgm:t>
        <a:bodyPr/>
        <a:lstStyle/>
        <a:p>
          <a:endParaRPr lang="cs-CZ"/>
        </a:p>
      </dgm:t>
    </dgm:pt>
    <dgm:pt modelId="{623AF2ED-A9E4-418B-9B4F-ABFF1C8FB8A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Kdy?</a:t>
          </a:r>
        </a:p>
      </dgm:t>
    </dgm:pt>
    <dgm:pt modelId="{91FDD11A-E3CE-40D7-921C-BCC3ACF152A2}" type="parTrans" cxnId="{03B10DCC-A0BC-40A5-85B2-4AF5483AC14A}">
      <dgm:prSet/>
      <dgm:spPr/>
      <dgm:t>
        <a:bodyPr/>
        <a:lstStyle/>
        <a:p>
          <a:endParaRPr lang="cs-CZ"/>
        </a:p>
      </dgm:t>
    </dgm:pt>
    <dgm:pt modelId="{F507A180-8B9A-4511-9D8A-A1E2B8EA5433}" type="sibTrans" cxnId="{03B10DCC-A0BC-40A5-85B2-4AF5483AC14A}">
      <dgm:prSet/>
      <dgm:spPr/>
      <dgm:t>
        <a:bodyPr/>
        <a:lstStyle/>
        <a:p>
          <a:endParaRPr lang="cs-CZ"/>
        </a:p>
      </dgm:t>
    </dgm:pt>
    <dgm:pt modelId="{9F018DAB-2D7F-4D71-B18E-AD01D92021D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Jak?</a:t>
          </a:r>
        </a:p>
      </dgm:t>
    </dgm:pt>
    <dgm:pt modelId="{07883CD9-2581-4412-8A18-54773BD0C8CE}" type="parTrans" cxnId="{1FE2B5DB-62D4-43A9-AA4D-EF537468F390}">
      <dgm:prSet/>
      <dgm:spPr/>
      <dgm:t>
        <a:bodyPr/>
        <a:lstStyle/>
        <a:p>
          <a:endParaRPr lang="cs-CZ"/>
        </a:p>
      </dgm:t>
    </dgm:pt>
    <dgm:pt modelId="{5193D704-66EC-4802-93A4-3D53F38FCFFB}" type="sibTrans" cxnId="{1FE2B5DB-62D4-43A9-AA4D-EF537468F390}">
      <dgm:prSet/>
      <dgm:spPr/>
      <dgm:t>
        <a:bodyPr/>
        <a:lstStyle/>
        <a:p>
          <a:endParaRPr lang="cs-CZ"/>
        </a:p>
      </dgm:t>
    </dgm:pt>
    <dgm:pt modelId="{9A054D62-5A01-40E4-8CC0-0F1820E3EB9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Kolik?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Do jaké míry?</a:t>
          </a:r>
        </a:p>
      </dgm:t>
    </dgm:pt>
    <dgm:pt modelId="{8D923A59-F802-4FC6-AA70-D42F9B6B2BEE}" type="parTrans" cxnId="{195E8B44-1F00-4A54-AF66-4563CE32619B}">
      <dgm:prSet/>
      <dgm:spPr/>
      <dgm:t>
        <a:bodyPr/>
        <a:lstStyle/>
        <a:p>
          <a:endParaRPr lang="cs-CZ"/>
        </a:p>
      </dgm:t>
    </dgm:pt>
    <dgm:pt modelId="{463B97FC-D882-4A43-B42D-E6482C0C7E7D}" type="sibTrans" cxnId="{195E8B44-1F00-4A54-AF66-4563CE32619B}">
      <dgm:prSet/>
      <dgm:spPr/>
      <dgm:t>
        <a:bodyPr/>
        <a:lstStyle/>
        <a:p>
          <a:endParaRPr lang="cs-CZ"/>
        </a:p>
      </dgm:t>
    </dgm:pt>
    <dgm:pt modelId="{4932223A-1DB7-4DA6-AB5E-2718E65ED365}" type="pres">
      <dgm:prSet presAssocID="{71137BB6-79BA-4F80-AB54-DF053C1E066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978573C-C8FE-48CE-BE60-9F57BFE9617C}" type="pres">
      <dgm:prSet presAssocID="{3E330E2A-6C0F-4210-8164-0B71244F9DB5}" presName="hierRoot1" presStyleCnt="0">
        <dgm:presLayoutVars>
          <dgm:hierBranch/>
        </dgm:presLayoutVars>
      </dgm:prSet>
      <dgm:spPr/>
    </dgm:pt>
    <dgm:pt modelId="{4933601E-8D3C-47A9-9EBF-FB8BE8AA34FB}" type="pres">
      <dgm:prSet presAssocID="{3E330E2A-6C0F-4210-8164-0B71244F9DB5}" presName="rootComposite1" presStyleCnt="0"/>
      <dgm:spPr/>
    </dgm:pt>
    <dgm:pt modelId="{69A21362-2D93-4C2B-8646-2A67B86B959B}" type="pres">
      <dgm:prSet presAssocID="{3E330E2A-6C0F-4210-8164-0B71244F9DB5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D94F9F4-7516-456C-B996-902FE57978B4}" type="pres">
      <dgm:prSet presAssocID="{3E330E2A-6C0F-4210-8164-0B71244F9DB5}" presName="rootConnector1" presStyleLbl="node1" presStyleIdx="0" presStyleCnt="0"/>
      <dgm:spPr/>
      <dgm:t>
        <a:bodyPr/>
        <a:lstStyle/>
        <a:p>
          <a:endParaRPr lang="cs-CZ"/>
        </a:p>
      </dgm:t>
    </dgm:pt>
    <dgm:pt modelId="{0F7419DF-DB62-44CF-8969-BA58A06055C0}" type="pres">
      <dgm:prSet presAssocID="{3E330E2A-6C0F-4210-8164-0B71244F9DB5}" presName="hierChild2" presStyleCnt="0"/>
      <dgm:spPr/>
    </dgm:pt>
    <dgm:pt modelId="{797CF826-A561-4B17-93A6-D5E8CB5BE7CD}" type="pres">
      <dgm:prSet presAssocID="{B589A475-3DB2-4127-9F25-F983D1F49A29}" presName="Name35" presStyleLbl="parChTrans1D2" presStyleIdx="0" presStyleCnt="3"/>
      <dgm:spPr/>
      <dgm:t>
        <a:bodyPr/>
        <a:lstStyle/>
        <a:p>
          <a:endParaRPr lang="cs-CZ"/>
        </a:p>
      </dgm:t>
    </dgm:pt>
    <dgm:pt modelId="{AC7DF7C1-B12D-43FA-A315-12A7CF2BB42A}" type="pres">
      <dgm:prSet presAssocID="{D183310C-B7E7-4374-A8FA-34790343C4B0}" presName="hierRoot2" presStyleCnt="0">
        <dgm:presLayoutVars>
          <dgm:hierBranch/>
        </dgm:presLayoutVars>
      </dgm:prSet>
      <dgm:spPr/>
    </dgm:pt>
    <dgm:pt modelId="{E6972B94-B369-416E-AD2A-FAD27D6EDF4F}" type="pres">
      <dgm:prSet presAssocID="{D183310C-B7E7-4374-A8FA-34790343C4B0}" presName="rootComposite" presStyleCnt="0"/>
      <dgm:spPr/>
    </dgm:pt>
    <dgm:pt modelId="{D8FD7A68-84BF-467A-951A-57901C276CD9}" type="pres">
      <dgm:prSet presAssocID="{D183310C-B7E7-4374-A8FA-34790343C4B0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D0F856-ECD5-4D2B-805C-D9370ECC7AF3}" type="pres">
      <dgm:prSet presAssocID="{D183310C-B7E7-4374-A8FA-34790343C4B0}" presName="rootConnector" presStyleLbl="node2" presStyleIdx="0" presStyleCnt="3"/>
      <dgm:spPr/>
      <dgm:t>
        <a:bodyPr/>
        <a:lstStyle/>
        <a:p>
          <a:endParaRPr lang="cs-CZ"/>
        </a:p>
      </dgm:t>
    </dgm:pt>
    <dgm:pt modelId="{A99B46D1-3C1A-4B23-9B9D-E011716C7A92}" type="pres">
      <dgm:prSet presAssocID="{D183310C-B7E7-4374-A8FA-34790343C4B0}" presName="hierChild4" presStyleCnt="0"/>
      <dgm:spPr/>
    </dgm:pt>
    <dgm:pt modelId="{6204B6C3-7E08-456D-B47F-F98BE1A72FA3}" type="pres">
      <dgm:prSet presAssocID="{D183310C-B7E7-4374-A8FA-34790343C4B0}" presName="hierChild5" presStyleCnt="0"/>
      <dgm:spPr/>
    </dgm:pt>
    <dgm:pt modelId="{BEB94B29-A0FE-49D0-A4C8-B18D775C2CF0}" type="pres">
      <dgm:prSet presAssocID="{91FDD11A-E3CE-40D7-921C-BCC3ACF152A2}" presName="Name35" presStyleLbl="parChTrans1D2" presStyleIdx="1" presStyleCnt="3"/>
      <dgm:spPr/>
      <dgm:t>
        <a:bodyPr/>
        <a:lstStyle/>
        <a:p>
          <a:endParaRPr lang="cs-CZ"/>
        </a:p>
      </dgm:t>
    </dgm:pt>
    <dgm:pt modelId="{A945772E-A95A-4D0D-8C3A-548E9A141717}" type="pres">
      <dgm:prSet presAssocID="{623AF2ED-A9E4-418B-9B4F-ABFF1C8FB8AA}" presName="hierRoot2" presStyleCnt="0">
        <dgm:presLayoutVars>
          <dgm:hierBranch/>
        </dgm:presLayoutVars>
      </dgm:prSet>
      <dgm:spPr/>
    </dgm:pt>
    <dgm:pt modelId="{0174AB44-D37A-49AE-967F-BE7ADA965E49}" type="pres">
      <dgm:prSet presAssocID="{623AF2ED-A9E4-418B-9B4F-ABFF1C8FB8AA}" presName="rootComposite" presStyleCnt="0"/>
      <dgm:spPr/>
    </dgm:pt>
    <dgm:pt modelId="{2D639E7B-9EB9-48A1-BC35-DE873D33580D}" type="pres">
      <dgm:prSet presAssocID="{623AF2ED-A9E4-418B-9B4F-ABFF1C8FB8AA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B9593B6-5B86-4C97-BF12-DA6CF9EC504B}" type="pres">
      <dgm:prSet presAssocID="{623AF2ED-A9E4-418B-9B4F-ABFF1C8FB8AA}" presName="rootConnector" presStyleLbl="node2" presStyleIdx="1" presStyleCnt="3"/>
      <dgm:spPr/>
      <dgm:t>
        <a:bodyPr/>
        <a:lstStyle/>
        <a:p>
          <a:endParaRPr lang="cs-CZ"/>
        </a:p>
      </dgm:t>
    </dgm:pt>
    <dgm:pt modelId="{3B976756-9755-4AA4-87A6-C21D9A2D7CB1}" type="pres">
      <dgm:prSet presAssocID="{623AF2ED-A9E4-418B-9B4F-ABFF1C8FB8AA}" presName="hierChild4" presStyleCnt="0"/>
      <dgm:spPr/>
    </dgm:pt>
    <dgm:pt modelId="{CFD97473-54DA-4991-B32B-A6D51F298F4C}" type="pres">
      <dgm:prSet presAssocID="{623AF2ED-A9E4-418B-9B4F-ABFF1C8FB8AA}" presName="hierChild5" presStyleCnt="0"/>
      <dgm:spPr/>
    </dgm:pt>
    <dgm:pt modelId="{17A893B3-222F-49BF-AFD9-13A31E44DFC6}" type="pres">
      <dgm:prSet presAssocID="{07883CD9-2581-4412-8A18-54773BD0C8CE}" presName="Name35" presStyleLbl="parChTrans1D2" presStyleIdx="2" presStyleCnt="3"/>
      <dgm:spPr/>
      <dgm:t>
        <a:bodyPr/>
        <a:lstStyle/>
        <a:p>
          <a:endParaRPr lang="cs-CZ"/>
        </a:p>
      </dgm:t>
    </dgm:pt>
    <dgm:pt modelId="{93641AB4-81A0-426B-8CBA-ACD59B44C4A7}" type="pres">
      <dgm:prSet presAssocID="{9F018DAB-2D7F-4D71-B18E-AD01D92021D5}" presName="hierRoot2" presStyleCnt="0">
        <dgm:presLayoutVars>
          <dgm:hierBranch/>
        </dgm:presLayoutVars>
      </dgm:prSet>
      <dgm:spPr/>
    </dgm:pt>
    <dgm:pt modelId="{60FB659F-9C21-4A47-9BE6-1AE83AEABBB8}" type="pres">
      <dgm:prSet presAssocID="{9F018DAB-2D7F-4D71-B18E-AD01D92021D5}" presName="rootComposite" presStyleCnt="0"/>
      <dgm:spPr/>
    </dgm:pt>
    <dgm:pt modelId="{9EFBB813-E315-458A-AFAF-C3C1B1B9865F}" type="pres">
      <dgm:prSet presAssocID="{9F018DAB-2D7F-4D71-B18E-AD01D92021D5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5763CD9-3883-47F6-A05A-12CDDC5120E7}" type="pres">
      <dgm:prSet presAssocID="{9F018DAB-2D7F-4D71-B18E-AD01D92021D5}" presName="rootConnector" presStyleLbl="node2" presStyleIdx="2" presStyleCnt="3"/>
      <dgm:spPr/>
      <dgm:t>
        <a:bodyPr/>
        <a:lstStyle/>
        <a:p>
          <a:endParaRPr lang="cs-CZ"/>
        </a:p>
      </dgm:t>
    </dgm:pt>
    <dgm:pt modelId="{E9443C32-BD99-46F7-9634-68D5BCD66659}" type="pres">
      <dgm:prSet presAssocID="{9F018DAB-2D7F-4D71-B18E-AD01D92021D5}" presName="hierChild4" presStyleCnt="0"/>
      <dgm:spPr/>
    </dgm:pt>
    <dgm:pt modelId="{0B819666-D7D9-4188-AC77-C7A3550E81AC}" type="pres">
      <dgm:prSet presAssocID="{8D923A59-F802-4FC6-AA70-D42F9B6B2BEE}" presName="Name35" presStyleLbl="parChTrans1D3" presStyleIdx="0" presStyleCnt="1"/>
      <dgm:spPr/>
      <dgm:t>
        <a:bodyPr/>
        <a:lstStyle/>
        <a:p>
          <a:endParaRPr lang="cs-CZ"/>
        </a:p>
      </dgm:t>
    </dgm:pt>
    <dgm:pt modelId="{A9421F1C-83E6-4721-BA6C-44636CA1009D}" type="pres">
      <dgm:prSet presAssocID="{9A054D62-5A01-40E4-8CC0-0F1820E3EB99}" presName="hierRoot2" presStyleCnt="0">
        <dgm:presLayoutVars>
          <dgm:hierBranch val="r"/>
        </dgm:presLayoutVars>
      </dgm:prSet>
      <dgm:spPr/>
    </dgm:pt>
    <dgm:pt modelId="{4E847C30-FC36-4F95-A252-9F69863A6085}" type="pres">
      <dgm:prSet presAssocID="{9A054D62-5A01-40E4-8CC0-0F1820E3EB99}" presName="rootComposite" presStyleCnt="0"/>
      <dgm:spPr/>
    </dgm:pt>
    <dgm:pt modelId="{57AA2F9E-FAEF-46E4-9953-D98EC31204A4}" type="pres">
      <dgm:prSet presAssocID="{9A054D62-5A01-40E4-8CC0-0F1820E3EB99}" presName="rootText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37201EC-C9EA-4C2A-9EA8-26077A9DF855}" type="pres">
      <dgm:prSet presAssocID="{9A054D62-5A01-40E4-8CC0-0F1820E3EB99}" presName="rootConnector" presStyleLbl="node3" presStyleIdx="0" presStyleCnt="1"/>
      <dgm:spPr/>
      <dgm:t>
        <a:bodyPr/>
        <a:lstStyle/>
        <a:p>
          <a:endParaRPr lang="cs-CZ"/>
        </a:p>
      </dgm:t>
    </dgm:pt>
    <dgm:pt modelId="{84118E74-4C76-4E1B-94AE-E2152341A14D}" type="pres">
      <dgm:prSet presAssocID="{9A054D62-5A01-40E4-8CC0-0F1820E3EB99}" presName="hierChild4" presStyleCnt="0"/>
      <dgm:spPr/>
    </dgm:pt>
    <dgm:pt modelId="{76A5D5AD-E30D-45D6-B26B-22D9048073A5}" type="pres">
      <dgm:prSet presAssocID="{9A054D62-5A01-40E4-8CC0-0F1820E3EB99}" presName="hierChild5" presStyleCnt="0"/>
      <dgm:spPr/>
    </dgm:pt>
    <dgm:pt modelId="{82A3DD93-2F4D-4963-B7D7-F665D53CA0EC}" type="pres">
      <dgm:prSet presAssocID="{9F018DAB-2D7F-4D71-B18E-AD01D92021D5}" presName="hierChild5" presStyleCnt="0"/>
      <dgm:spPr/>
    </dgm:pt>
    <dgm:pt modelId="{799D40CD-B1C6-49BE-A8F5-2C64045790F2}" type="pres">
      <dgm:prSet presAssocID="{3E330E2A-6C0F-4210-8164-0B71244F9DB5}" presName="hierChild3" presStyleCnt="0"/>
      <dgm:spPr/>
    </dgm:pt>
  </dgm:ptLst>
  <dgm:cxnLst>
    <dgm:cxn modelId="{4D577148-16AA-4072-A87A-0CAABACC9C53}" srcId="{71137BB6-79BA-4F80-AB54-DF053C1E0663}" destId="{3E330E2A-6C0F-4210-8164-0B71244F9DB5}" srcOrd="0" destOrd="0" parTransId="{9FADA90B-7A57-4ECF-9D8D-081A40E6DAFF}" sibTransId="{0EC052CA-314A-4843-B141-751159B11DB6}"/>
    <dgm:cxn modelId="{B085D567-1ADF-4E0A-B69D-B14D7DC36341}" type="presOf" srcId="{91FDD11A-E3CE-40D7-921C-BCC3ACF152A2}" destId="{BEB94B29-A0FE-49D0-A4C8-B18D775C2CF0}" srcOrd="0" destOrd="0" presId="urn:microsoft.com/office/officeart/2005/8/layout/orgChart1"/>
    <dgm:cxn modelId="{2229481F-A961-46DD-9BE1-73B207429983}" type="presOf" srcId="{D183310C-B7E7-4374-A8FA-34790343C4B0}" destId="{D8FD7A68-84BF-467A-951A-57901C276CD9}" srcOrd="0" destOrd="0" presId="urn:microsoft.com/office/officeart/2005/8/layout/orgChart1"/>
    <dgm:cxn modelId="{CCD37323-33F3-48FF-ABBE-C9BAAA2717AE}" srcId="{3E330E2A-6C0F-4210-8164-0B71244F9DB5}" destId="{D183310C-B7E7-4374-A8FA-34790343C4B0}" srcOrd="0" destOrd="0" parTransId="{B589A475-3DB2-4127-9F25-F983D1F49A29}" sibTransId="{FB109665-1784-45E8-A785-83B3F5E58927}"/>
    <dgm:cxn modelId="{4166D1BE-13FA-459D-AFAC-7849E2BF5E8F}" type="presOf" srcId="{3E330E2A-6C0F-4210-8164-0B71244F9DB5}" destId="{4D94F9F4-7516-456C-B996-902FE57978B4}" srcOrd="1" destOrd="0" presId="urn:microsoft.com/office/officeart/2005/8/layout/orgChart1"/>
    <dgm:cxn modelId="{D922F8AD-6FC7-4D77-BB87-D77CAB665C02}" type="presOf" srcId="{623AF2ED-A9E4-418B-9B4F-ABFF1C8FB8AA}" destId="{8B9593B6-5B86-4C97-BF12-DA6CF9EC504B}" srcOrd="1" destOrd="0" presId="urn:microsoft.com/office/officeart/2005/8/layout/orgChart1"/>
    <dgm:cxn modelId="{7602D608-D083-46E6-B518-36F0641060B8}" type="presOf" srcId="{8D923A59-F802-4FC6-AA70-D42F9B6B2BEE}" destId="{0B819666-D7D9-4188-AC77-C7A3550E81AC}" srcOrd="0" destOrd="0" presId="urn:microsoft.com/office/officeart/2005/8/layout/orgChart1"/>
    <dgm:cxn modelId="{CAF643EF-5745-4520-855B-C8CCD005D279}" type="presOf" srcId="{71137BB6-79BA-4F80-AB54-DF053C1E0663}" destId="{4932223A-1DB7-4DA6-AB5E-2718E65ED365}" srcOrd="0" destOrd="0" presId="urn:microsoft.com/office/officeart/2005/8/layout/orgChart1"/>
    <dgm:cxn modelId="{195E8B44-1F00-4A54-AF66-4563CE32619B}" srcId="{9F018DAB-2D7F-4D71-B18E-AD01D92021D5}" destId="{9A054D62-5A01-40E4-8CC0-0F1820E3EB99}" srcOrd="0" destOrd="0" parTransId="{8D923A59-F802-4FC6-AA70-D42F9B6B2BEE}" sibTransId="{463B97FC-D882-4A43-B42D-E6482C0C7E7D}"/>
    <dgm:cxn modelId="{D4A151DF-FD7D-461A-A493-3BB104BC7DD2}" type="presOf" srcId="{9F018DAB-2D7F-4D71-B18E-AD01D92021D5}" destId="{9EFBB813-E315-458A-AFAF-C3C1B1B9865F}" srcOrd="0" destOrd="0" presId="urn:microsoft.com/office/officeart/2005/8/layout/orgChart1"/>
    <dgm:cxn modelId="{004890D6-2C49-4173-9649-24A02D3717AB}" type="presOf" srcId="{3E330E2A-6C0F-4210-8164-0B71244F9DB5}" destId="{69A21362-2D93-4C2B-8646-2A67B86B959B}" srcOrd="0" destOrd="0" presId="urn:microsoft.com/office/officeart/2005/8/layout/orgChart1"/>
    <dgm:cxn modelId="{03B10DCC-A0BC-40A5-85B2-4AF5483AC14A}" srcId="{3E330E2A-6C0F-4210-8164-0B71244F9DB5}" destId="{623AF2ED-A9E4-418B-9B4F-ABFF1C8FB8AA}" srcOrd="1" destOrd="0" parTransId="{91FDD11A-E3CE-40D7-921C-BCC3ACF152A2}" sibTransId="{F507A180-8B9A-4511-9D8A-A1E2B8EA5433}"/>
    <dgm:cxn modelId="{1FE2B5DB-62D4-43A9-AA4D-EF537468F390}" srcId="{3E330E2A-6C0F-4210-8164-0B71244F9DB5}" destId="{9F018DAB-2D7F-4D71-B18E-AD01D92021D5}" srcOrd="2" destOrd="0" parTransId="{07883CD9-2581-4412-8A18-54773BD0C8CE}" sibTransId="{5193D704-66EC-4802-93A4-3D53F38FCFFB}"/>
    <dgm:cxn modelId="{822EB815-078A-4313-A917-D773319D545F}" type="presOf" srcId="{9A054D62-5A01-40E4-8CC0-0F1820E3EB99}" destId="{57AA2F9E-FAEF-46E4-9953-D98EC31204A4}" srcOrd="0" destOrd="0" presId="urn:microsoft.com/office/officeart/2005/8/layout/orgChart1"/>
    <dgm:cxn modelId="{7C321755-9AF3-4EB7-BCFD-AA88D6E7DC94}" type="presOf" srcId="{9F018DAB-2D7F-4D71-B18E-AD01D92021D5}" destId="{C5763CD9-3883-47F6-A05A-12CDDC5120E7}" srcOrd="1" destOrd="0" presId="urn:microsoft.com/office/officeart/2005/8/layout/orgChart1"/>
    <dgm:cxn modelId="{6D03EB09-C8B6-4084-8B55-8DB78ABE1F22}" type="presOf" srcId="{623AF2ED-A9E4-418B-9B4F-ABFF1C8FB8AA}" destId="{2D639E7B-9EB9-48A1-BC35-DE873D33580D}" srcOrd="0" destOrd="0" presId="urn:microsoft.com/office/officeart/2005/8/layout/orgChart1"/>
    <dgm:cxn modelId="{846080C4-22AB-40A0-B0FF-B8FE23955716}" type="presOf" srcId="{9A054D62-5A01-40E4-8CC0-0F1820E3EB99}" destId="{137201EC-C9EA-4C2A-9EA8-26077A9DF855}" srcOrd="1" destOrd="0" presId="urn:microsoft.com/office/officeart/2005/8/layout/orgChart1"/>
    <dgm:cxn modelId="{467D86CC-6896-4A19-9970-225665B0A668}" type="presOf" srcId="{D183310C-B7E7-4374-A8FA-34790343C4B0}" destId="{B0D0F856-ECD5-4D2B-805C-D9370ECC7AF3}" srcOrd="1" destOrd="0" presId="urn:microsoft.com/office/officeart/2005/8/layout/orgChart1"/>
    <dgm:cxn modelId="{367795D3-EEC9-4A94-A52F-008288C83F99}" type="presOf" srcId="{07883CD9-2581-4412-8A18-54773BD0C8CE}" destId="{17A893B3-222F-49BF-AFD9-13A31E44DFC6}" srcOrd="0" destOrd="0" presId="urn:microsoft.com/office/officeart/2005/8/layout/orgChart1"/>
    <dgm:cxn modelId="{3BA78DE8-422B-49AF-ABD2-7B71FB61E7E0}" type="presOf" srcId="{B589A475-3DB2-4127-9F25-F983D1F49A29}" destId="{797CF826-A561-4B17-93A6-D5E8CB5BE7CD}" srcOrd="0" destOrd="0" presId="urn:microsoft.com/office/officeart/2005/8/layout/orgChart1"/>
    <dgm:cxn modelId="{BCF359A8-B69D-4D75-A7AA-03F344A73BB3}" type="presParOf" srcId="{4932223A-1DB7-4DA6-AB5E-2718E65ED365}" destId="{1978573C-C8FE-48CE-BE60-9F57BFE9617C}" srcOrd="0" destOrd="0" presId="urn:microsoft.com/office/officeart/2005/8/layout/orgChart1"/>
    <dgm:cxn modelId="{C74D24F5-9AFD-44D0-9C18-A51CDD197115}" type="presParOf" srcId="{1978573C-C8FE-48CE-BE60-9F57BFE9617C}" destId="{4933601E-8D3C-47A9-9EBF-FB8BE8AA34FB}" srcOrd="0" destOrd="0" presId="urn:microsoft.com/office/officeart/2005/8/layout/orgChart1"/>
    <dgm:cxn modelId="{4D5C981A-21D7-48AF-B0C3-31411530012B}" type="presParOf" srcId="{4933601E-8D3C-47A9-9EBF-FB8BE8AA34FB}" destId="{69A21362-2D93-4C2B-8646-2A67B86B959B}" srcOrd="0" destOrd="0" presId="urn:microsoft.com/office/officeart/2005/8/layout/orgChart1"/>
    <dgm:cxn modelId="{C9C59825-CDA0-41BE-95DD-F5DC56B78D26}" type="presParOf" srcId="{4933601E-8D3C-47A9-9EBF-FB8BE8AA34FB}" destId="{4D94F9F4-7516-456C-B996-902FE57978B4}" srcOrd="1" destOrd="0" presId="urn:microsoft.com/office/officeart/2005/8/layout/orgChart1"/>
    <dgm:cxn modelId="{2690B65C-87CE-4726-A6C5-1EC5531B5982}" type="presParOf" srcId="{1978573C-C8FE-48CE-BE60-9F57BFE9617C}" destId="{0F7419DF-DB62-44CF-8969-BA58A06055C0}" srcOrd="1" destOrd="0" presId="urn:microsoft.com/office/officeart/2005/8/layout/orgChart1"/>
    <dgm:cxn modelId="{271A9406-7537-4A8D-B906-6912234139DA}" type="presParOf" srcId="{0F7419DF-DB62-44CF-8969-BA58A06055C0}" destId="{797CF826-A561-4B17-93A6-D5E8CB5BE7CD}" srcOrd="0" destOrd="0" presId="urn:microsoft.com/office/officeart/2005/8/layout/orgChart1"/>
    <dgm:cxn modelId="{14FB174B-C93C-4CA1-9930-1E5C1F71D992}" type="presParOf" srcId="{0F7419DF-DB62-44CF-8969-BA58A06055C0}" destId="{AC7DF7C1-B12D-43FA-A315-12A7CF2BB42A}" srcOrd="1" destOrd="0" presId="urn:microsoft.com/office/officeart/2005/8/layout/orgChart1"/>
    <dgm:cxn modelId="{ED614528-3CBA-4CFA-B63F-867D89EC9B39}" type="presParOf" srcId="{AC7DF7C1-B12D-43FA-A315-12A7CF2BB42A}" destId="{E6972B94-B369-416E-AD2A-FAD27D6EDF4F}" srcOrd="0" destOrd="0" presId="urn:microsoft.com/office/officeart/2005/8/layout/orgChart1"/>
    <dgm:cxn modelId="{FFD9E30E-2362-4885-9EDB-E73083E4760D}" type="presParOf" srcId="{E6972B94-B369-416E-AD2A-FAD27D6EDF4F}" destId="{D8FD7A68-84BF-467A-951A-57901C276CD9}" srcOrd="0" destOrd="0" presId="urn:microsoft.com/office/officeart/2005/8/layout/orgChart1"/>
    <dgm:cxn modelId="{8A7CBDFA-7CB2-4327-B35E-3DA2C339BA3B}" type="presParOf" srcId="{E6972B94-B369-416E-AD2A-FAD27D6EDF4F}" destId="{B0D0F856-ECD5-4D2B-805C-D9370ECC7AF3}" srcOrd="1" destOrd="0" presId="urn:microsoft.com/office/officeart/2005/8/layout/orgChart1"/>
    <dgm:cxn modelId="{4057DEE0-D6FF-48C1-A888-6A3A7E1098E3}" type="presParOf" srcId="{AC7DF7C1-B12D-43FA-A315-12A7CF2BB42A}" destId="{A99B46D1-3C1A-4B23-9B9D-E011716C7A92}" srcOrd="1" destOrd="0" presId="urn:microsoft.com/office/officeart/2005/8/layout/orgChart1"/>
    <dgm:cxn modelId="{79142A24-D081-4527-A47F-B45CAB68238C}" type="presParOf" srcId="{AC7DF7C1-B12D-43FA-A315-12A7CF2BB42A}" destId="{6204B6C3-7E08-456D-B47F-F98BE1A72FA3}" srcOrd="2" destOrd="0" presId="urn:microsoft.com/office/officeart/2005/8/layout/orgChart1"/>
    <dgm:cxn modelId="{5DE3D71C-4EAA-46B3-9F07-6D94531066C2}" type="presParOf" srcId="{0F7419DF-DB62-44CF-8969-BA58A06055C0}" destId="{BEB94B29-A0FE-49D0-A4C8-B18D775C2CF0}" srcOrd="2" destOrd="0" presId="urn:microsoft.com/office/officeart/2005/8/layout/orgChart1"/>
    <dgm:cxn modelId="{06B506F3-C497-4949-A4AF-035E8479F525}" type="presParOf" srcId="{0F7419DF-DB62-44CF-8969-BA58A06055C0}" destId="{A945772E-A95A-4D0D-8C3A-548E9A141717}" srcOrd="3" destOrd="0" presId="urn:microsoft.com/office/officeart/2005/8/layout/orgChart1"/>
    <dgm:cxn modelId="{4EB68563-A98F-432F-9ADD-D1318512719E}" type="presParOf" srcId="{A945772E-A95A-4D0D-8C3A-548E9A141717}" destId="{0174AB44-D37A-49AE-967F-BE7ADA965E49}" srcOrd="0" destOrd="0" presId="urn:microsoft.com/office/officeart/2005/8/layout/orgChart1"/>
    <dgm:cxn modelId="{36F1E0E4-529A-4EE9-B056-A6123A12C509}" type="presParOf" srcId="{0174AB44-D37A-49AE-967F-BE7ADA965E49}" destId="{2D639E7B-9EB9-48A1-BC35-DE873D33580D}" srcOrd="0" destOrd="0" presId="urn:microsoft.com/office/officeart/2005/8/layout/orgChart1"/>
    <dgm:cxn modelId="{BC2EA44D-C282-4962-AD18-DB587C124440}" type="presParOf" srcId="{0174AB44-D37A-49AE-967F-BE7ADA965E49}" destId="{8B9593B6-5B86-4C97-BF12-DA6CF9EC504B}" srcOrd="1" destOrd="0" presId="urn:microsoft.com/office/officeart/2005/8/layout/orgChart1"/>
    <dgm:cxn modelId="{D7CDE01F-7331-4598-9CDD-93E092AAA252}" type="presParOf" srcId="{A945772E-A95A-4D0D-8C3A-548E9A141717}" destId="{3B976756-9755-4AA4-87A6-C21D9A2D7CB1}" srcOrd="1" destOrd="0" presId="urn:microsoft.com/office/officeart/2005/8/layout/orgChart1"/>
    <dgm:cxn modelId="{3863783C-9953-4976-8006-962BC41FD396}" type="presParOf" srcId="{A945772E-A95A-4D0D-8C3A-548E9A141717}" destId="{CFD97473-54DA-4991-B32B-A6D51F298F4C}" srcOrd="2" destOrd="0" presId="urn:microsoft.com/office/officeart/2005/8/layout/orgChart1"/>
    <dgm:cxn modelId="{56487651-2647-4246-9D61-D153273FC102}" type="presParOf" srcId="{0F7419DF-DB62-44CF-8969-BA58A06055C0}" destId="{17A893B3-222F-49BF-AFD9-13A31E44DFC6}" srcOrd="4" destOrd="0" presId="urn:microsoft.com/office/officeart/2005/8/layout/orgChart1"/>
    <dgm:cxn modelId="{AC673193-506E-469C-A2D6-35E23D9AA461}" type="presParOf" srcId="{0F7419DF-DB62-44CF-8969-BA58A06055C0}" destId="{93641AB4-81A0-426B-8CBA-ACD59B44C4A7}" srcOrd="5" destOrd="0" presId="urn:microsoft.com/office/officeart/2005/8/layout/orgChart1"/>
    <dgm:cxn modelId="{D827012B-6214-4801-A458-7BC0CBAF30BC}" type="presParOf" srcId="{93641AB4-81A0-426B-8CBA-ACD59B44C4A7}" destId="{60FB659F-9C21-4A47-9BE6-1AE83AEABBB8}" srcOrd="0" destOrd="0" presId="urn:microsoft.com/office/officeart/2005/8/layout/orgChart1"/>
    <dgm:cxn modelId="{C74C6005-4314-43B5-8D56-D250F6721665}" type="presParOf" srcId="{60FB659F-9C21-4A47-9BE6-1AE83AEABBB8}" destId="{9EFBB813-E315-458A-AFAF-C3C1B1B9865F}" srcOrd="0" destOrd="0" presId="urn:microsoft.com/office/officeart/2005/8/layout/orgChart1"/>
    <dgm:cxn modelId="{49D24C1B-E0FC-40FE-BB1D-A2CE99148F64}" type="presParOf" srcId="{60FB659F-9C21-4A47-9BE6-1AE83AEABBB8}" destId="{C5763CD9-3883-47F6-A05A-12CDDC5120E7}" srcOrd="1" destOrd="0" presId="urn:microsoft.com/office/officeart/2005/8/layout/orgChart1"/>
    <dgm:cxn modelId="{E3C741A3-D7D3-428C-9734-553FBE406FD2}" type="presParOf" srcId="{93641AB4-81A0-426B-8CBA-ACD59B44C4A7}" destId="{E9443C32-BD99-46F7-9634-68D5BCD66659}" srcOrd="1" destOrd="0" presId="urn:microsoft.com/office/officeart/2005/8/layout/orgChart1"/>
    <dgm:cxn modelId="{8F737E63-1479-4127-88C8-C3A03C921423}" type="presParOf" srcId="{E9443C32-BD99-46F7-9634-68D5BCD66659}" destId="{0B819666-D7D9-4188-AC77-C7A3550E81AC}" srcOrd="0" destOrd="0" presId="urn:microsoft.com/office/officeart/2005/8/layout/orgChart1"/>
    <dgm:cxn modelId="{8A60DC9F-3CF4-4412-B7BE-52E9B7E1504E}" type="presParOf" srcId="{E9443C32-BD99-46F7-9634-68D5BCD66659}" destId="{A9421F1C-83E6-4721-BA6C-44636CA1009D}" srcOrd="1" destOrd="0" presId="urn:microsoft.com/office/officeart/2005/8/layout/orgChart1"/>
    <dgm:cxn modelId="{F6F25A0C-FA95-40C3-B7F7-277E2F1B28B9}" type="presParOf" srcId="{A9421F1C-83E6-4721-BA6C-44636CA1009D}" destId="{4E847C30-FC36-4F95-A252-9F69863A6085}" srcOrd="0" destOrd="0" presId="urn:microsoft.com/office/officeart/2005/8/layout/orgChart1"/>
    <dgm:cxn modelId="{D9728783-4E21-46E5-AF11-C051CE9256CF}" type="presParOf" srcId="{4E847C30-FC36-4F95-A252-9F69863A6085}" destId="{57AA2F9E-FAEF-46E4-9953-D98EC31204A4}" srcOrd="0" destOrd="0" presId="urn:microsoft.com/office/officeart/2005/8/layout/orgChart1"/>
    <dgm:cxn modelId="{5D4D308A-2B74-413B-9EA2-5DBD5C20BC5E}" type="presParOf" srcId="{4E847C30-FC36-4F95-A252-9F69863A6085}" destId="{137201EC-C9EA-4C2A-9EA8-26077A9DF855}" srcOrd="1" destOrd="0" presId="urn:microsoft.com/office/officeart/2005/8/layout/orgChart1"/>
    <dgm:cxn modelId="{CAC92D22-34D8-4CBB-A351-FEFFD28BD5BF}" type="presParOf" srcId="{A9421F1C-83E6-4721-BA6C-44636CA1009D}" destId="{84118E74-4C76-4E1B-94AE-E2152341A14D}" srcOrd="1" destOrd="0" presId="urn:microsoft.com/office/officeart/2005/8/layout/orgChart1"/>
    <dgm:cxn modelId="{15A21C33-ABB2-4914-9834-02C3A502E48F}" type="presParOf" srcId="{A9421F1C-83E6-4721-BA6C-44636CA1009D}" destId="{76A5D5AD-E30D-45D6-B26B-22D9048073A5}" srcOrd="2" destOrd="0" presId="urn:microsoft.com/office/officeart/2005/8/layout/orgChart1"/>
    <dgm:cxn modelId="{AB14F53A-BDC2-4F90-993D-177FBE195492}" type="presParOf" srcId="{93641AB4-81A0-426B-8CBA-ACD59B44C4A7}" destId="{82A3DD93-2F4D-4963-B7D7-F665D53CA0EC}" srcOrd="2" destOrd="0" presId="urn:microsoft.com/office/officeart/2005/8/layout/orgChart1"/>
    <dgm:cxn modelId="{58DC8565-FF42-4588-83BB-02974F0635B5}" type="presParOf" srcId="{1978573C-C8FE-48CE-BE60-9F57BFE9617C}" destId="{799D40CD-B1C6-49BE-A8F5-2C64045790F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521ED3-0849-4425-8423-4A8454A66FB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C9BDBF53-DEF0-450A-AAEC-C74FA3A28FE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Pepa kopnul míč do branky.</a:t>
          </a:r>
        </a:p>
      </dgm:t>
    </dgm:pt>
    <dgm:pt modelId="{637CF755-55D3-4539-8BED-8C0BB5A724FE}" type="parTrans" cxnId="{160AB6D7-FBC3-4A8C-A12F-40FE08E4E6AC}">
      <dgm:prSet/>
      <dgm:spPr/>
      <dgm:t>
        <a:bodyPr/>
        <a:lstStyle/>
        <a:p>
          <a:endParaRPr lang="cs-CZ"/>
        </a:p>
      </dgm:t>
    </dgm:pt>
    <dgm:pt modelId="{7C7BFD2E-92E6-4001-804E-D12075C73233}" type="sibTrans" cxnId="{160AB6D7-FBC3-4A8C-A12F-40FE08E4E6AC}">
      <dgm:prSet/>
      <dgm:spPr/>
      <dgm:t>
        <a:bodyPr/>
        <a:lstStyle/>
        <a:p>
          <a:endParaRPr lang="cs-CZ"/>
        </a:p>
      </dgm:t>
    </dgm:pt>
    <dgm:pt modelId="{832B2118-54C4-4CCA-9CA7-98D4ECA0E68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Za jakým účelem?</a:t>
          </a:r>
        </a:p>
      </dgm:t>
    </dgm:pt>
    <dgm:pt modelId="{1DE2EEA7-F622-4D6A-9782-E07600165669}" type="parTrans" cxnId="{BEAEAF7C-B556-48A4-B4F9-8CCC83BD73CC}">
      <dgm:prSet/>
      <dgm:spPr/>
      <dgm:t>
        <a:bodyPr/>
        <a:lstStyle/>
        <a:p>
          <a:endParaRPr lang="cs-CZ"/>
        </a:p>
      </dgm:t>
    </dgm:pt>
    <dgm:pt modelId="{FA0589A7-8BC5-4501-A367-A20E571FDFCA}" type="sibTrans" cxnId="{BEAEAF7C-B556-48A4-B4F9-8CCC83BD73CC}">
      <dgm:prSet/>
      <dgm:spPr/>
      <dgm:t>
        <a:bodyPr/>
        <a:lstStyle/>
        <a:p>
          <a:endParaRPr lang="cs-CZ"/>
        </a:p>
      </dgm:t>
    </dgm:pt>
    <dgm:pt modelId="{5C46229D-F2F0-4138-9028-E1D13B9AB00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Z jaké příčiny?</a:t>
          </a:r>
        </a:p>
      </dgm:t>
    </dgm:pt>
    <dgm:pt modelId="{5CF7678B-C408-4381-B602-61158C06C90C}" type="parTrans" cxnId="{36421FE2-7D88-481D-9926-F9BF1F445F64}">
      <dgm:prSet/>
      <dgm:spPr/>
      <dgm:t>
        <a:bodyPr/>
        <a:lstStyle/>
        <a:p>
          <a:endParaRPr lang="cs-CZ"/>
        </a:p>
      </dgm:t>
    </dgm:pt>
    <dgm:pt modelId="{DC95B13D-02ED-4C50-BED2-1023EF4FD7E7}" type="sibTrans" cxnId="{36421FE2-7D88-481D-9926-F9BF1F445F64}">
      <dgm:prSet/>
      <dgm:spPr/>
      <dgm:t>
        <a:bodyPr/>
        <a:lstStyle/>
        <a:p>
          <a:endParaRPr lang="cs-CZ"/>
        </a:p>
      </dgm:t>
    </dgm:pt>
    <dgm:pt modelId="{28BFF951-1257-427C-B5A4-BE57E06B415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Za jaké podmínky?</a:t>
          </a:r>
        </a:p>
      </dgm:t>
    </dgm:pt>
    <dgm:pt modelId="{03B788F0-797B-4151-ABC1-706FC45AD510}" type="parTrans" cxnId="{018507EB-CC7B-41EE-8B6B-3ABE14302C8D}">
      <dgm:prSet/>
      <dgm:spPr/>
      <dgm:t>
        <a:bodyPr/>
        <a:lstStyle/>
        <a:p>
          <a:endParaRPr lang="cs-CZ"/>
        </a:p>
      </dgm:t>
    </dgm:pt>
    <dgm:pt modelId="{346029E9-87DA-4A0F-9AFB-FE0B6DDBC70D}" type="sibTrans" cxnId="{018507EB-CC7B-41EE-8B6B-3ABE14302C8D}">
      <dgm:prSet/>
      <dgm:spPr/>
      <dgm:t>
        <a:bodyPr/>
        <a:lstStyle/>
        <a:p>
          <a:endParaRPr lang="cs-CZ"/>
        </a:p>
      </dgm:t>
    </dgm:pt>
    <dgm:pt modelId="{81CCEA86-5757-4DAA-9AB2-F1191ACE8F9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I přes co?</a:t>
          </a:r>
        </a:p>
      </dgm:t>
    </dgm:pt>
    <dgm:pt modelId="{94702754-A2E5-4E2C-86CE-ECD41AE7D0BA}" type="parTrans" cxnId="{2E65672A-DF8A-44C2-82DB-17BC41780742}">
      <dgm:prSet/>
      <dgm:spPr/>
      <dgm:t>
        <a:bodyPr/>
        <a:lstStyle/>
        <a:p>
          <a:endParaRPr lang="cs-CZ"/>
        </a:p>
      </dgm:t>
    </dgm:pt>
    <dgm:pt modelId="{82E7B9D5-5311-4F34-A256-44E1C8009F53}" type="sibTrans" cxnId="{2E65672A-DF8A-44C2-82DB-17BC41780742}">
      <dgm:prSet/>
      <dgm:spPr/>
      <dgm:t>
        <a:bodyPr/>
        <a:lstStyle/>
        <a:p>
          <a:endParaRPr lang="cs-CZ"/>
        </a:p>
      </dgm:t>
    </dgm:pt>
    <dgm:pt modelId="{8BF1C430-9F10-4BCC-B9F4-729D02FE902C}" type="pres">
      <dgm:prSet presAssocID="{8E521ED3-0849-4425-8423-4A8454A66FB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8EFD97C-ECA4-4F2C-BB3D-02586E96C43E}" type="pres">
      <dgm:prSet presAssocID="{C9BDBF53-DEF0-450A-AAEC-C74FA3A28FE0}" presName="hierRoot1" presStyleCnt="0">
        <dgm:presLayoutVars>
          <dgm:hierBranch/>
        </dgm:presLayoutVars>
      </dgm:prSet>
      <dgm:spPr/>
    </dgm:pt>
    <dgm:pt modelId="{39BB2469-668C-4C53-BBA1-9C7E1DE9D343}" type="pres">
      <dgm:prSet presAssocID="{C9BDBF53-DEF0-450A-AAEC-C74FA3A28FE0}" presName="rootComposite1" presStyleCnt="0"/>
      <dgm:spPr/>
    </dgm:pt>
    <dgm:pt modelId="{52FF1C36-E00B-46DD-A40F-068BB1B1A522}" type="pres">
      <dgm:prSet presAssocID="{C9BDBF53-DEF0-450A-AAEC-C74FA3A28FE0}" presName="rootText1" presStyleLbl="node0" presStyleIdx="0" presStyleCnt="1" custScaleX="187020" custScaleY="18319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96A5E1F-CF07-4CC2-ABCA-FF6613FE87EE}" type="pres">
      <dgm:prSet presAssocID="{C9BDBF53-DEF0-450A-AAEC-C74FA3A28FE0}" presName="rootConnector1" presStyleLbl="node1" presStyleIdx="0" presStyleCnt="0"/>
      <dgm:spPr/>
      <dgm:t>
        <a:bodyPr/>
        <a:lstStyle/>
        <a:p>
          <a:endParaRPr lang="cs-CZ"/>
        </a:p>
      </dgm:t>
    </dgm:pt>
    <dgm:pt modelId="{0782DA63-403C-420E-8365-65C77A14E625}" type="pres">
      <dgm:prSet presAssocID="{C9BDBF53-DEF0-450A-AAEC-C74FA3A28FE0}" presName="hierChild2" presStyleCnt="0"/>
      <dgm:spPr/>
    </dgm:pt>
    <dgm:pt modelId="{FFFCDD8C-7A53-4B09-939A-54BBE7052615}" type="pres">
      <dgm:prSet presAssocID="{1DE2EEA7-F622-4D6A-9782-E07600165669}" presName="Name35" presStyleLbl="parChTrans1D2" presStyleIdx="0" presStyleCnt="4"/>
      <dgm:spPr/>
      <dgm:t>
        <a:bodyPr/>
        <a:lstStyle/>
        <a:p>
          <a:endParaRPr lang="cs-CZ"/>
        </a:p>
      </dgm:t>
    </dgm:pt>
    <dgm:pt modelId="{50EA6C0B-BD16-47D2-B060-B44BF42DE375}" type="pres">
      <dgm:prSet presAssocID="{832B2118-54C4-4CCA-9CA7-98D4ECA0E680}" presName="hierRoot2" presStyleCnt="0">
        <dgm:presLayoutVars>
          <dgm:hierBranch/>
        </dgm:presLayoutVars>
      </dgm:prSet>
      <dgm:spPr/>
    </dgm:pt>
    <dgm:pt modelId="{94D22D3A-7638-4BF8-AA0B-44E43843BBEF}" type="pres">
      <dgm:prSet presAssocID="{832B2118-54C4-4CCA-9CA7-98D4ECA0E680}" presName="rootComposite" presStyleCnt="0"/>
      <dgm:spPr/>
    </dgm:pt>
    <dgm:pt modelId="{F091F995-6043-445A-95D4-2CD5A5AA6088}" type="pres">
      <dgm:prSet presAssocID="{832B2118-54C4-4CCA-9CA7-98D4ECA0E680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544484A-6785-4D8A-B4E1-BC8FA1DC3107}" type="pres">
      <dgm:prSet presAssocID="{832B2118-54C4-4CCA-9CA7-98D4ECA0E680}" presName="rootConnector" presStyleLbl="node2" presStyleIdx="0" presStyleCnt="4"/>
      <dgm:spPr/>
      <dgm:t>
        <a:bodyPr/>
        <a:lstStyle/>
        <a:p>
          <a:endParaRPr lang="cs-CZ"/>
        </a:p>
      </dgm:t>
    </dgm:pt>
    <dgm:pt modelId="{FDCC46AE-66ED-49ED-899D-49848647FCDB}" type="pres">
      <dgm:prSet presAssocID="{832B2118-54C4-4CCA-9CA7-98D4ECA0E680}" presName="hierChild4" presStyleCnt="0"/>
      <dgm:spPr/>
    </dgm:pt>
    <dgm:pt modelId="{908E5E50-44BF-4E22-869E-29ED1D328410}" type="pres">
      <dgm:prSet presAssocID="{832B2118-54C4-4CCA-9CA7-98D4ECA0E680}" presName="hierChild5" presStyleCnt="0"/>
      <dgm:spPr/>
    </dgm:pt>
    <dgm:pt modelId="{174C097D-5F98-4FB3-A38D-1AEB414CF2CA}" type="pres">
      <dgm:prSet presAssocID="{5CF7678B-C408-4381-B602-61158C06C90C}" presName="Name35" presStyleLbl="parChTrans1D2" presStyleIdx="1" presStyleCnt="4"/>
      <dgm:spPr/>
      <dgm:t>
        <a:bodyPr/>
        <a:lstStyle/>
        <a:p>
          <a:endParaRPr lang="cs-CZ"/>
        </a:p>
      </dgm:t>
    </dgm:pt>
    <dgm:pt modelId="{23DC0688-D479-4CD1-BE42-63AB4E00359A}" type="pres">
      <dgm:prSet presAssocID="{5C46229D-F2F0-4138-9028-E1D13B9AB00D}" presName="hierRoot2" presStyleCnt="0">
        <dgm:presLayoutVars>
          <dgm:hierBranch/>
        </dgm:presLayoutVars>
      </dgm:prSet>
      <dgm:spPr/>
    </dgm:pt>
    <dgm:pt modelId="{E962B79F-7757-4F19-9645-E7E51D7A59A4}" type="pres">
      <dgm:prSet presAssocID="{5C46229D-F2F0-4138-9028-E1D13B9AB00D}" presName="rootComposite" presStyleCnt="0"/>
      <dgm:spPr/>
    </dgm:pt>
    <dgm:pt modelId="{FB96AA0F-998C-419D-9C95-68AD2387CF23}" type="pres">
      <dgm:prSet presAssocID="{5C46229D-F2F0-4138-9028-E1D13B9AB00D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6B8957F-5909-4868-84D7-27587DB80DBF}" type="pres">
      <dgm:prSet presAssocID="{5C46229D-F2F0-4138-9028-E1D13B9AB00D}" presName="rootConnector" presStyleLbl="node2" presStyleIdx="1" presStyleCnt="4"/>
      <dgm:spPr/>
      <dgm:t>
        <a:bodyPr/>
        <a:lstStyle/>
        <a:p>
          <a:endParaRPr lang="cs-CZ"/>
        </a:p>
      </dgm:t>
    </dgm:pt>
    <dgm:pt modelId="{F93FED14-2528-41CC-B70E-C615491F40F7}" type="pres">
      <dgm:prSet presAssocID="{5C46229D-F2F0-4138-9028-E1D13B9AB00D}" presName="hierChild4" presStyleCnt="0"/>
      <dgm:spPr/>
    </dgm:pt>
    <dgm:pt modelId="{39996294-BD17-4B1E-AAEC-726192AF754A}" type="pres">
      <dgm:prSet presAssocID="{5C46229D-F2F0-4138-9028-E1D13B9AB00D}" presName="hierChild5" presStyleCnt="0"/>
      <dgm:spPr/>
    </dgm:pt>
    <dgm:pt modelId="{3AC90F22-F130-45A7-8749-B6D30655CD4F}" type="pres">
      <dgm:prSet presAssocID="{03B788F0-797B-4151-ABC1-706FC45AD510}" presName="Name35" presStyleLbl="parChTrans1D2" presStyleIdx="2" presStyleCnt="4"/>
      <dgm:spPr/>
      <dgm:t>
        <a:bodyPr/>
        <a:lstStyle/>
        <a:p>
          <a:endParaRPr lang="cs-CZ"/>
        </a:p>
      </dgm:t>
    </dgm:pt>
    <dgm:pt modelId="{D26CEB68-FD93-4C15-820B-9A21F7CB1506}" type="pres">
      <dgm:prSet presAssocID="{28BFF951-1257-427C-B5A4-BE57E06B4155}" presName="hierRoot2" presStyleCnt="0">
        <dgm:presLayoutVars>
          <dgm:hierBranch/>
        </dgm:presLayoutVars>
      </dgm:prSet>
      <dgm:spPr/>
    </dgm:pt>
    <dgm:pt modelId="{CACEE0EB-8047-425C-8406-23284A29CA32}" type="pres">
      <dgm:prSet presAssocID="{28BFF951-1257-427C-B5A4-BE57E06B4155}" presName="rootComposite" presStyleCnt="0"/>
      <dgm:spPr/>
    </dgm:pt>
    <dgm:pt modelId="{F6439093-8337-4A00-B8C9-B7483314AF5B}" type="pres">
      <dgm:prSet presAssocID="{28BFF951-1257-427C-B5A4-BE57E06B4155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E45F648-9F10-407A-B98A-3A3A7A03AD82}" type="pres">
      <dgm:prSet presAssocID="{28BFF951-1257-427C-B5A4-BE57E06B4155}" presName="rootConnector" presStyleLbl="node2" presStyleIdx="2" presStyleCnt="4"/>
      <dgm:spPr/>
      <dgm:t>
        <a:bodyPr/>
        <a:lstStyle/>
        <a:p>
          <a:endParaRPr lang="cs-CZ"/>
        </a:p>
      </dgm:t>
    </dgm:pt>
    <dgm:pt modelId="{41219653-B21B-4569-8F2C-C9CEB0AA0FF6}" type="pres">
      <dgm:prSet presAssocID="{28BFF951-1257-427C-B5A4-BE57E06B4155}" presName="hierChild4" presStyleCnt="0"/>
      <dgm:spPr/>
    </dgm:pt>
    <dgm:pt modelId="{C96238DE-5250-4793-8060-2517A46960A0}" type="pres">
      <dgm:prSet presAssocID="{28BFF951-1257-427C-B5A4-BE57E06B4155}" presName="hierChild5" presStyleCnt="0"/>
      <dgm:spPr/>
    </dgm:pt>
    <dgm:pt modelId="{8B6226C8-FB3B-47EE-8F96-A265E4F17C0F}" type="pres">
      <dgm:prSet presAssocID="{94702754-A2E5-4E2C-86CE-ECD41AE7D0BA}" presName="Name35" presStyleLbl="parChTrans1D2" presStyleIdx="3" presStyleCnt="4"/>
      <dgm:spPr/>
      <dgm:t>
        <a:bodyPr/>
        <a:lstStyle/>
        <a:p>
          <a:endParaRPr lang="cs-CZ"/>
        </a:p>
      </dgm:t>
    </dgm:pt>
    <dgm:pt modelId="{F3138466-5033-4751-8FC9-E4E88E8BF80B}" type="pres">
      <dgm:prSet presAssocID="{81CCEA86-5757-4DAA-9AB2-F1191ACE8F97}" presName="hierRoot2" presStyleCnt="0">
        <dgm:presLayoutVars>
          <dgm:hierBranch/>
        </dgm:presLayoutVars>
      </dgm:prSet>
      <dgm:spPr/>
    </dgm:pt>
    <dgm:pt modelId="{A3CA73B3-8CF9-4B05-A1C6-2D81C14BACC3}" type="pres">
      <dgm:prSet presAssocID="{81CCEA86-5757-4DAA-9AB2-F1191ACE8F97}" presName="rootComposite" presStyleCnt="0"/>
      <dgm:spPr/>
    </dgm:pt>
    <dgm:pt modelId="{CF174B0D-422E-4828-B71B-CA77B5760C48}" type="pres">
      <dgm:prSet presAssocID="{81CCEA86-5757-4DAA-9AB2-F1191ACE8F97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4E692B6-5867-428B-834B-75BDA0CD5883}" type="pres">
      <dgm:prSet presAssocID="{81CCEA86-5757-4DAA-9AB2-F1191ACE8F97}" presName="rootConnector" presStyleLbl="node2" presStyleIdx="3" presStyleCnt="4"/>
      <dgm:spPr/>
      <dgm:t>
        <a:bodyPr/>
        <a:lstStyle/>
        <a:p>
          <a:endParaRPr lang="cs-CZ"/>
        </a:p>
      </dgm:t>
    </dgm:pt>
    <dgm:pt modelId="{C9B5C2DA-0D8D-4D79-BF50-0D6189698FAC}" type="pres">
      <dgm:prSet presAssocID="{81CCEA86-5757-4DAA-9AB2-F1191ACE8F97}" presName="hierChild4" presStyleCnt="0"/>
      <dgm:spPr/>
    </dgm:pt>
    <dgm:pt modelId="{05B06853-0012-4E59-B9D5-980743B794E3}" type="pres">
      <dgm:prSet presAssocID="{81CCEA86-5757-4DAA-9AB2-F1191ACE8F97}" presName="hierChild5" presStyleCnt="0"/>
      <dgm:spPr/>
    </dgm:pt>
    <dgm:pt modelId="{832DA85D-5D13-47BE-BCD0-2E16FCC21643}" type="pres">
      <dgm:prSet presAssocID="{C9BDBF53-DEF0-450A-AAEC-C74FA3A28FE0}" presName="hierChild3" presStyleCnt="0"/>
      <dgm:spPr/>
    </dgm:pt>
  </dgm:ptLst>
  <dgm:cxnLst>
    <dgm:cxn modelId="{0660F471-055C-4B54-9F42-713DEED105CD}" type="presOf" srcId="{5CF7678B-C408-4381-B602-61158C06C90C}" destId="{174C097D-5F98-4FB3-A38D-1AEB414CF2CA}" srcOrd="0" destOrd="0" presId="urn:microsoft.com/office/officeart/2005/8/layout/orgChart1"/>
    <dgm:cxn modelId="{B1F6632C-E129-4D0D-863A-D67739BA82D5}" type="presOf" srcId="{94702754-A2E5-4E2C-86CE-ECD41AE7D0BA}" destId="{8B6226C8-FB3B-47EE-8F96-A265E4F17C0F}" srcOrd="0" destOrd="0" presId="urn:microsoft.com/office/officeart/2005/8/layout/orgChart1"/>
    <dgm:cxn modelId="{CEBD9BB4-2488-4458-9746-5F4374DAAA7C}" type="presOf" srcId="{832B2118-54C4-4CCA-9CA7-98D4ECA0E680}" destId="{F091F995-6043-445A-95D4-2CD5A5AA6088}" srcOrd="0" destOrd="0" presId="urn:microsoft.com/office/officeart/2005/8/layout/orgChart1"/>
    <dgm:cxn modelId="{160AB6D7-FBC3-4A8C-A12F-40FE08E4E6AC}" srcId="{8E521ED3-0849-4425-8423-4A8454A66FBB}" destId="{C9BDBF53-DEF0-450A-AAEC-C74FA3A28FE0}" srcOrd="0" destOrd="0" parTransId="{637CF755-55D3-4539-8BED-8C0BB5A724FE}" sibTransId="{7C7BFD2E-92E6-4001-804E-D12075C73233}"/>
    <dgm:cxn modelId="{85E7D2B1-28C2-4351-B310-3399AD2D2498}" type="presOf" srcId="{5C46229D-F2F0-4138-9028-E1D13B9AB00D}" destId="{76B8957F-5909-4868-84D7-27587DB80DBF}" srcOrd="1" destOrd="0" presId="urn:microsoft.com/office/officeart/2005/8/layout/orgChart1"/>
    <dgm:cxn modelId="{ECC022B5-F4BC-421A-A0D5-154F1C5C0485}" type="presOf" srcId="{C9BDBF53-DEF0-450A-AAEC-C74FA3A28FE0}" destId="{696A5E1F-CF07-4CC2-ABCA-FF6613FE87EE}" srcOrd="1" destOrd="0" presId="urn:microsoft.com/office/officeart/2005/8/layout/orgChart1"/>
    <dgm:cxn modelId="{2762E073-D43D-44A5-A1A3-B3810A0E2AF8}" type="presOf" srcId="{8E521ED3-0849-4425-8423-4A8454A66FBB}" destId="{8BF1C430-9F10-4BCC-B9F4-729D02FE902C}" srcOrd="0" destOrd="0" presId="urn:microsoft.com/office/officeart/2005/8/layout/orgChart1"/>
    <dgm:cxn modelId="{BE1DC07C-A1F5-4FD1-8F3C-AA4397233A8F}" type="presOf" srcId="{5C46229D-F2F0-4138-9028-E1D13B9AB00D}" destId="{FB96AA0F-998C-419D-9C95-68AD2387CF23}" srcOrd="0" destOrd="0" presId="urn:microsoft.com/office/officeart/2005/8/layout/orgChart1"/>
    <dgm:cxn modelId="{594EF91D-9806-4FA4-9165-026BAF9D43FA}" type="presOf" srcId="{03B788F0-797B-4151-ABC1-706FC45AD510}" destId="{3AC90F22-F130-45A7-8749-B6D30655CD4F}" srcOrd="0" destOrd="0" presId="urn:microsoft.com/office/officeart/2005/8/layout/orgChart1"/>
    <dgm:cxn modelId="{ABE7C070-93AE-4CF4-A516-2E15B6F2A620}" type="presOf" srcId="{81CCEA86-5757-4DAA-9AB2-F1191ACE8F97}" destId="{B4E692B6-5867-428B-834B-75BDA0CD5883}" srcOrd="1" destOrd="0" presId="urn:microsoft.com/office/officeart/2005/8/layout/orgChart1"/>
    <dgm:cxn modelId="{E3BEA2E8-A4F6-48A2-8D2E-82F7F1D51D74}" type="presOf" srcId="{28BFF951-1257-427C-B5A4-BE57E06B4155}" destId="{EE45F648-9F10-407A-B98A-3A3A7A03AD82}" srcOrd="1" destOrd="0" presId="urn:microsoft.com/office/officeart/2005/8/layout/orgChart1"/>
    <dgm:cxn modelId="{78787E0B-FB06-4915-A332-7C9E8571C8DA}" type="presOf" srcId="{832B2118-54C4-4CCA-9CA7-98D4ECA0E680}" destId="{4544484A-6785-4D8A-B4E1-BC8FA1DC3107}" srcOrd="1" destOrd="0" presId="urn:microsoft.com/office/officeart/2005/8/layout/orgChart1"/>
    <dgm:cxn modelId="{018507EB-CC7B-41EE-8B6B-3ABE14302C8D}" srcId="{C9BDBF53-DEF0-450A-AAEC-C74FA3A28FE0}" destId="{28BFF951-1257-427C-B5A4-BE57E06B4155}" srcOrd="2" destOrd="0" parTransId="{03B788F0-797B-4151-ABC1-706FC45AD510}" sibTransId="{346029E9-87DA-4A0F-9AFB-FE0B6DDBC70D}"/>
    <dgm:cxn modelId="{2E65672A-DF8A-44C2-82DB-17BC41780742}" srcId="{C9BDBF53-DEF0-450A-AAEC-C74FA3A28FE0}" destId="{81CCEA86-5757-4DAA-9AB2-F1191ACE8F97}" srcOrd="3" destOrd="0" parTransId="{94702754-A2E5-4E2C-86CE-ECD41AE7D0BA}" sibTransId="{82E7B9D5-5311-4F34-A256-44E1C8009F53}"/>
    <dgm:cxn modelId="{6B03E24D-6509-4695-ADCE-E0CA889E037B}" type="presOf" srcId="{C9BDBF53-DEF0-450A-AAEC-C74FA3A28FE0}" destId="{52FF1C36-E00B-46DD-A40F-068BB1B1A522}" srcOrd="0" destOrd="0" presId="urn:microsoft.com/office/officeart/2005/8/layout/orgChart1"/>
    <dgm:cxn modelId="{D32FC36C-50FA-4C52-996E-E9BB4C21592C}" type="presOf" srcId="{1DE2EEA7-F622-4D6A-9782-E07600165669}" destId="{FFFCDD8C-7A53-4B09-939A-54BBE7052615}" srcOrd="0" destOrd="0" presId="urn:microsoft.com/office/officeart/2005/8/layout/orgChart1"/>
    <dgm:cxn modelId="{BEAEAF7C-B556-48A4-B4F9-8CCC83BD73CC}" srcId="{C9BDBF53-DEF0-450A-AAEC-C74FA3A28FE0}" destId="{832B2118-54C4-4CCA-9CA7-98D4ECA0E680}" srcOrd="0" destOrd="0" parTransId="{1DE2EEA7-F622-4D6A-9782-E07600165669}" sibTransId="{FA0589A7-8BC5-4501-A367-A20E571FDFCA}"/>
    <dgm:cxn modelId="{36421FE2-7D88-481D-9926-F9BF1F445F64}" srcId="{C9BDBF53-DEF0-450A-AAEC-C74FA3A28FE0}" destId="{5C46229D-F2F0-4138-9028-E1D13B9AB00D}" srcOrd="1" destOrd="0" parTransId="{5CF7678B-C408-4381-B602-61158C06C90C}" sibTransId="{DC95B13D-02ED-4C50-BED2-1023EF4FD7E7}"/>
    <dgm:cxn modelId="{20861E49-5652-4104-BEC3-813321BDAE8A}" type="presOf" srcId="{81CCEA86-5757-4DAA-9AB2-F1191ACE8F97}" destId="{CF174B0D-422E-4828-B71B-CA77B5760C48}" srcOrd="0" destOrd="0" presId="urn:microsoft.com/office/officeart/2005/8/layout/orgChart1"/>
    <dgm:cxn modelId="{A1CEE546-4FFC-426A-9068-566CEF5B1C55}" type="presOf" srcId="{28BFF951-1257-427C-B5A4-BE57E06B4155}" destId="{F6439093-8337-4A00-B8C9-B7483314AF5B}" srcOrd="0" destOrd="0" presId="urn:microsoft.com/office/officeart/2005/8/layout/orgChart1"/>
    <dgm:cxn modelId="{F364916C-F405-4945-8EF4-321E11AE41ED}" type="presParOf" srcId="{8BF1C430-9F10-4BCC-B9F4-729D02FE902C}" destId="{58EFD97C-ECA4-4F2C-BB3D-02586E96C43E}" srcOrd="0" destOrd="0" presId="urn:microsoft.com/office/officeart/2005/8/layout/orgChart1"/>
    <dgm:cxn modelId="{93DC5326-CD99-4AB6-BC50-46DB330BB36E}" type="presParOf" srcId="{58EFD97C-ECA4-4F2C-BB3D-02586E96C43E}" destId="{39BB2469-668C-4C53-BBA1-9C7E1DE9D343}" srcOrd="0" destOrd="0" presId="urn:microsoft.com/office/officeart/2005/8/layout/orgChart1"/>
    <dgm:cxn modelId="{A8951D2A-6D2E-47BC-B130-35EA3F6C7F52}" type="presParOf" srcId="{39BB2469-668C-4C53-BBA1-9C7E1DE9D343}" destId="{52FF1C36-E00B-46DD-A40F-068BB1B1A522}" srcOrd="0" destOrd="0" presId="urn:microsoft.com/office/officeart/2005/8/layout/orgChart1"/>
    <dgm:cxn modelId="{EE6FF94B-BC7E-48B6-B5BC-D36635F9A6B0}" type="presParOf" srcId="{39BB2469-668C-4C53-BBA1-9C7E1DE9D343}" destId="{696A5E1F-CF07-4CC2-ABCA-FF6613FE87EE}" srcOrd="1" destOrd="0" presId="urn:microsoft.com/office/officeart/2005/8/layout/orgChart1"/>
    <dgm:cxn modelId="{3F99C015-AE06-4944-BC3F-159054C342A1}" type="presParOf" srcId="{58EFD97C-ECA4-4F2C-BB3D-02586E96C43E}" destId="{0782DA63-403C-420E-8365-65C77A14E625}" srcOrd="1" destOrd="0" presId="urn:microsoft.com/office/officeart/2005/8/layout/orgChart1"/>
    <dgm:cxn modelId="{9F8A0D99-73E2-468D-8685-95493510E8B7}" type="presParOf" srcId="{0782DA63-403C-420E-8365-65C77A14E625}" destId="{FFFCDD8C-7A53-4B09-939A-54BBE7052615}" srcOrd="0" destOrd="0" presId="urn:microsoft.com/office/officeart/2005/8/layout/orgChart1"/>
    <dgm:cxn modelId="{9A6DA21F-9DB2-4B21-97AF-A7DE3FF0EA9F}" type="presParOf" srcId="{0782DA63-403C-420E-8365-65C77A14E625}" destId="{50EA6C0B-BD16-47D2-B060-B44BF42DE375}" srcOrd="1" destOrd="0" presId="urn:microsoft.com/office/officeart/2005/8/layout/orgChart1"/>
    <dgm:cxn modelId="{CE32D90E-B9A6-4758-A867-E16F9ECAD54C}" type="presParOf" srcId="{50EA6C0B-BD16-47D2-B060-B44BF42DE375}" destId="{94D22D3A-7638-4BF8-AA0B-44E43843BBEF}" srcOrd="0" destOrd="0" presId="urn:microsoft.com/office/officeart/2005/8/layout/orgChart1"/>
    <dgm:cxn modelId="{F805980C-5DCC-4903-BF68-3B5AD686B2ED}" type="presParOf" srcId="{94D22D3A-7638-4BF8-AA0B-44E43843BBEF}" destId="{F091F995-6043-445A-95D4-2CD5A5AA6088}" srcOrd="0" destOrd="0" presId="urn:microsoft.com/office/officeart/2005/8/layout/orgChart1"/>
    <dgm:cxn modelId="{8BEF8AB3-5286-4C3B-B4D1-2FD9FB8B2B9F}" type="presParOf" srcId="{94D22D3A-7638-4BF8-AA0B-44E43843BBEF}" destId="{4544484A-6785-4D8A-B4E1-BC8FA1DC3107}" srcOrd="1" destOrd="0" presId="urn:microsoft.com/office/officeart/2005/8/layout/orgChart1"/>
    <dgm:cxn modelId="{B81EA70A-1E38-4AEF-9A1E-E04E3A6A0BC4}" type="presParOf" srcId="{50EA6C0B-BD16-47D2-B060-B44BF42DE375}" destId="{FDCC46AE-66ED-49ED-899D-49848647FCDB}" srcOrd="1" destOrd="0" presId="urn:microsoft.com/office/officeart/2005/8/layout/orgChart1"/>
    <dgm:cxn modelId="{F82E0763-65CE-4FF8-AFFF-5A8700D1BCFE}" type="presParOf" srcId="{50EA6C0B-BD16-47D2-B060-B44BF42DE375}" destId="{908E5E50-44BF-4E22-869E-29ED1D328410}" srcOrd="2" destOrd="0" presId="urn:microsoft.com/office/officeart/2005/8/layout/orgChart1"/>
    <dgm:cxn modelId="{B0480ADF-5BDE-420A-8701-FFBDEDAFBE49}" type="presParOf" srcId="{0782DA63-403C-420E-8365-65C77A14E625}" destId="{174C097D-5F98-4FB3-A38D-1AEB414CF2CA}" srcOrd="2" destOrd="0" presId="urn:microsoft.com/office/officeart/2005/8/layout/orgChart1"/>
    <dgm:cxn modelId="{DDEDB628-6135-4B76-856E-D54CDD68BC09}" type="presParOf" srcId="{0782DA63-403C-420E-8365-65C77A14E625}" destId="{23DC0688-D479-4CD1-BE42-63AB4E00359A}" srcOrd="3" destOrd="0" presId="urn:microsoft.com/office/officeart/2005/8/layout/orgChart1"/>
    <dgm:cxn modelId="{6A3D2645-B181-49BA-8B09-E5229A13048E}" type="presParOf" srcId="{23DC0688-D479-4CD1-BE42-63AB4E00359A}" destId="{E962B79F-7757-4F19-9645-E7E51D7A59A4}" srcOrd="0" destOrd="0" presId="urn:microsoft.com/office/officeart/2005/8/layout/orgChart1"/>
    <dgm:cxn modelId="{0256F21F-901D-41C6-9360-AC1A2B4AF6ED}" type="presParOf" srcId="{E962B79F-7757-4F19-9645-E7E51D7A59A4}" destId="{FB96AA0F-998C-419D-9C95-68AD2387CF23}" srcOrd="0" destOrd="0" presId="urn:microsoft.com/office/officeart/2005/8/layout/orgChart1"/>
    <dgm:cxn modelId="{C57608AC-C8AA-46DF-812D-1078A6840647}" type="presParOf" srcId="{E962B79F-7757-4F19-9645-E7E51D7A59A4}" destId="{76B8957F-5909-4868-84D7-27587DB80DBF}" srcOrd="1" destOrd="0" presId="urn:microsoft.com/office/officeart/2005/8/layout/orgChart1"/>
    <dgm:cxn modelId="{CE4C15B4-A3DE-4FC0-AE9A-C7D1D133BB1F}" type="presParOf" srcId="{23DC0688-D479-4CD1-BE42-63AB4E00359A}" destId="{F93FED14-2528-41CC-B70E-C615491F40F7}" srcOrd="1" destOrd="0" presId="urn:microsoft.com/office/officeart/2005/8/layout/orgChart1"/>
    <dgm:cxn modelId="{3EA39754-1B68-4F9E-AF96-8C9B96726A78}" type="presParOf" srcId="{23DC0688-D479-4CD1-BE42-63AB4E00359A}" destId="{39996294-BD17-4B1E-AAEC-726192AF754A}" srcOrd="2" destOrd="0" presId="urn:microsoft.com/office/officeart/2005/8/layout/orgChart1"/>
    <dgm:cxn modelId="{56703551-A257-4E26-829E-441FF76A56FD}" type="presParOf" srcId="{0782DA63-403C-420E-8365-65C77A14E625}" destId="{3AC90F22-F130-45A7-8749-B6D30655CD4F}" srcOrd="4" destOrd="0" presId="urn:microsoft.com/office/officeart/2005/8/layout/orgChart1"/>
    <dgm:cxn modelId="{2C086F02-5269-4A23-ADF0-DE3D11CE2C9A}" type="presParOf" srcId="{0782DA63-403C-420E-8365-65C77A14E625}" destId="{D26CEB68-FD93-4C15-820B-9A21F7CB1506}" srcOrd="5" destOrd="0" presId="urn:microsoft.com/office/officeart/2005/8/layout/orgChart1"/>
    <dgm:cxn modelId="{EFA94B73-D96C-46EE-B3FF-EEA0CDEC9F4C}" type="presParOf" srcId="{D26CEB68-FD93-4C15-820B-9A21F7CB1506}" destId="{CACEE0EB-8047-425C-8406-23284A29CA32}" srcOrd="0" destOrd="0" presId="urn:microsoft.com/office/officeart/2005/8/layout/orgChart1"/>
    <dgm:cxn modelId="{D7A125FC-464A-4666-B6AC-D947F4B39380}" type="presParOf" srcId="{CACEE0EB-8047-425C-8406-23284A29CA32}" destId="{F6439093-8337-4A00-B8C9-B7483314AF5B}" srcOrd="0" destOrd="0" presId="urn:microsoft.com/office/officeart/2005/8/layout/orgChart1"/>
    <dgm:cxn modelId="{AC1DC07A-DCD7-4DDC-9263-56542997B291}" type="presParOf" srcId="{CACEE0EB-8047-425C-8406-23284A29CA32}" destId="{EE45F648-9F10-407A-B98A-3A3A7A03AD82}" srcOrd="1" destOrd="0" presId="urn:microsoft.com/office/officeart/2005/8/layout/orgChart1"/>
    <dgm:cxn modelId="{F3169455-AAC2-496E-AA83-9D2295507F02}" type="presParOf" srcId="{D26CEB68-FD93-4C15-820B-9A21F7CB1506}" destId="{41219653-B21B-4569-8F2C-C9CEB0AA0FF6}" srcOrd="1" destOrd="0" presId="urn:microsoft.com/office/officeart/2005/8/layout/orgChart1"/>
    <dgm:cxn modelId="{35FA4666-D9BB-4133-8CA4-794150CD01BC}" type="presParOf" srcId="{D26CEB68-FD93-4C15-820B-9A21F7CB1506}" destId="{C96238DE-5250-4793-8060-2517A46960A0}" srcOrd="2" destOrd="0" presId="urn:microsoft.com/office/officeart/2005/8/layout/orgChart1"/>
    <dgm:cxn modelId="{61A0106B-6997-4A09-BEF2-DC6C20B22DFE}" type="presParOf" srcId="{0782DA63-403C-420E-8365-65C77A14E625}" destId="{8B6226C8-FB3B-47EE-8F96-A265E4F17C0F}" srcOrd="6" destOrd="0" presId="urn:microsoft.com/office/officeart/2005/8/layout/orgChart1"/>
    <dgm:cxn modelId="{2F7D52F0-2A1B-4CF1-B1E6-8784D283DE0F}" type="presParOf" srcId="{0782DA63-403C-420E-8365-65C77A14E625}" destId="{F3138466-5033-4751-8FC9-E4E88E8BF80B}" srcOrd="7" destOrd="0" presId="urn:microsoft.com/office/officeart/2005/8/layout/orgChart1"/>
    <dgm:cxn modelId="{28CB8604-1E09-44DC-ADEC-629A65F7360E}" type="presParOf" srcId="{F3138466-5033-4751-8FC9-E4E88E8BF80B}" destId="{A3CA73B3-8CF9-4B05-A1C6-2D81C14BACC3}" srcOrd="0" destOrd="0" presId="urn:microsoft.com/office/officeart/2005/8/layout/orgChart1"/>
    <dgm:cxn modelId="{D0A602B4-3DC6-44A0-9E16-0987295CBF36}" type="presParOf" srcId="{A3CA73B3-8CF9-4B05-A1C6-2D81C14BACC3}" destId="{CF174B0D-422E-4828-B71B-CA77B5760C48}" srcOrd="0" destOrd="0" presId="urn:microsoft.com/office/officeart/2005/8/layout/orgChart1"/>
    <dgm:cxn modelId="{917B7DE3-21B9-4880-95DB-918FB4C68456}" type="presParOf" srcId="{A3CA73B3-8CF9-4B05-A1C6-2D81C14BACC3}" destId="{B4E692B6-5867-428B-834B-75BDA0CD5883}" srcOrd="1" destOrd="0" presId="urn:microsoft.com/office/officeart/2005/8/layout/orgChart1"/>
    <dgm:cxn modelId="{9EF7BC00-46C4-4341-9F7B-5BB968AB7E9C}" type="presParOf" srcId="{F3138466-5033-4751-8FC9-E4E88E8BF80B}" destId="{C9B5C2DA-0D8D-4D79-BF50-0D6189698FAC}" srcOrd="1" destOrd="0" presId="urn:microsoft.com/office/officeart/2005/8/layout/orgChart1"/>
    <dgm:cxn modelId="{B1218075-A18A-4628-96C0-4F701E8617B3}" type="presParOf" srcId="{F3138466-5033-4751-8FC9-E4E88E8BF80B}" destId="{05B06853-0012-4E59-B9D5-980743B794E3}" srcOrd="2" destOrd="0" presId="urn:microsoft.com/office/officeart/2005/8/layout/orgChart1"/>
    <dgm:cxn modelId="{819A00F8-F782-4CE1-ADA5-944DE11A39FD}" type="presParOf" srcId="{58EFD97C-ECA4-4F2C-BB3D-02586E96C43E}" destId="{832DA85D-5D13-47BE-BCD0-2E16FCC2164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3533B1-5F36-4B33-8C3B-20FDDCAE2CF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1EAFEBD0-87F3-4943-91C8-5BA16538A607}">
      <dgm:prSet/>
      <dgm:spPr/>
      <dgm:t>
        <a:bodyPr/>
        <a:lstStyle/>
        <a:p>
          <a:endParaRPr lang="cs-CZ" dirty="0"/>
        </a:p>
      </dgm:t>
    </dgm:pt>
    <dgm:pt modelId="{0D5CBD43-4D0C-4C2F-9570-031301E55409}" type="parTrans" cxnId="{48EEB729-2EE0-4B47-A10F-39AE1E6A4AAC}">
      <dgm:prSet/>
      <dgm:spPr/>
      <dgm:t>
        <a:bodyPr/>
        <a:lstStyle/>
        <a:p>
          <a:endParaRPr lang="cs-CZ"/>
        </a:p>
      </dgm:t>
    </dgm:pt>
    <dgm:pt modelId="{B2821692-1957-419B-BEAE-729E3896EE63}" type="sibTrans" cxnId="{48EEB729-2EE0-4B47-A10F-39AE1E6A4AAC}">
      <dgm:prSet/>
      <dgm:spPr/>
      <dgm:t>
        <a:bodyPr/>
        <a:lstStyle/>
        <a:p>
          <a:endParaRPr lang="cs-CZ"/>
        </a:p>
      </dgm:t>
    </dgm:pt>
    <dgm:pt modelId="{0E74915C-C998-449A-978C-7D0BE430954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ÚČELU</a:t>
          </a:r>
        </a:p>
      </dgm:t>
    </dgm:pt>
    <dgm:pt modelId="{8942681F-411C-414E-8B21-EE714C0356F4}" type="parTrans" cxnId="{5255C65A-8238-47E3-AB29-A7B738373CFC}">
      <dgm:prSet/>
      <dgm:spPr/>
      <dgm:t>
        <a:bodyPr/>
        <a:lstStyle/>
        <a:p>
          <a:endParaRPr lang="cs-CZ"/>
        </a:p>
      </dgm:t>
    </dgm:pt>
    <dgm:pt modelId="{CBA22D4B-5AEC-48A6-81D0-3F350D8EA8D1}" type="sibTrans" cxnId="{5255C65A-8238-47E3-AB29-A7B738373CFC}">
      <dgm:prSet/>
      <dgm:spPr/>
      <dgm:t>
        <a:bodyPr/>
        <a:lstStyle/>
        <a:p>
          <a:endParaRPr lang="cs-CZ"/>
        </a:p>
      </dgm:t>
    </dgm:pt>
    <dgm:pt modelId="{7B51A7E4-89A4-450B-933B-DF9508F41DB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PŘÍČINY</a:t>
          </a:r>
        </a:p>
      </dgm:t>
    </dgm:pt>
    <dgm:pt modelId="{85EF1510-CF54-4F98-A2FE-B4150E2CD917}" type="parTrans" cxnId="{ABBC0FBC-123B-459E-B4C9-A6356FBCE055}">
      <dgm:prSet/>
      <dgm:spPr/>
      <dgm:t>
        <a:bodyPr/>
        <a:lstStyle/>
        <a:p>
          <a:endParaRPr lang="cs-CZ"/>
        </a:p>
      </dgm:t>
    </dgm:pt>
    <dgm:pt modelId="{0B48DF85-9C5F-4AAB-ACB7-FB5950A1E417}" type="sibTrans" cxnId="{ABBC0FBC-123B-459E-B4C9-A6356FBCE055}">
      <dgm:prSet/>
      <dgm:spPr/>
      <dgm:t>
        <a:bodyPr/>
        <a:lstStyle/>
        <a:p>
          <a:endParaRPr lang="cs-CZ"/>
        </a:p>
      </dgm:t>
    </dgm:pt>
    <dgm:pt modelId="{AB4152B7-0EEA-4222-A551-C881671348B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PODMÍNKY</a:t>
          </a:r>
        </a:p>
      </dgm:t>
    </dgm:pt>
    <dgm:pt modelId="{C7570A7C-F6E2-4BAE-BBDC-B24D1C973B92}" type="parTrans" cxnId="{8D92C219-9212-4150-858F-8FC467C75AF3}">
      <dgm:prSet/>
      <dgm:spPr/>
      <dgm:t>
        <a:bodyPr/>
        <a:lstStyle/>
        <a:p>
          <a:endParaRPr lang="cs-CZ"/>
        </a:p>
      </dgm:t>
    </dgm:pt>
    <dgm:pt modelId="{460BF605-5ADF-4B6B-A6C6-02EEB45D6FF4}" type="sibTrans" cxnId="{8D92C219-9212-4150-858F-8FC467C75AF3}">
      <dgm:prSet/>
      <dgm:spPr/>
      <dgm:t>
        <a:bodyPr/>
        <a:lstStyle/>
        <a:p>
          <a:endParaRPr lang="cs-CZ"/>
        </a:p>
      </dgm:t>
    </dgm:pt>
    <dgm:pt modelId="{9CDF900F-C07C-4274-B071-4847E382BB7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PŘÍPUSTKY</a:t>
          </a:r>
        </a:p>
      </dgm:t>
    </dgm:pt>
    <dgm:pt modelId="{485E16BB-CFBC-47B9-8D30-781FFEE693F3}" type="parTrans" cxnId="{77761CAF-173F-4EEA-B11C-DD3066DC3E25}">
      <dgm:prSet/>
      <dgm:spPr/>
      <dgm:t>
        <a:bodyPr/>
        <a:lstStyle/>
        <a:p>
          <a:endParaRPr lang="cs-CZ"/>
        </a:p>
      </dgm:t>
    </dgm:pt>
    <dgm:pt modelId="{7C9A92C8-B3F4-4C17-95D8-2B81AF2FF807}" type="sibTrans" cxnId="{77761CAF-173F-4EEA-B11C-DD3066DC3E25}">
      <dgm:prSet/>
      <dgm:spPr/>
      <dgm:t>
        <a:bodyPr/>
        <a:lstStyle/>
        <a:p>
          <a:endParaRPr lang="cs-CZ"/>
        </a:p>
      </dgm:t>
    </dgm:pt>
    <dgm:pt modelId="{C4F189DB-C995-4996-976E-5FE0236F9312}" type="pres">
      <dgm:prSet presAssocID="{773533B1-5F36-4B33-8C3B-20FDDCAE2CF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F26DCAD-FDBD-46EE-9D5B-ACEF2619D1A0}" type="pres">
      <dgm:prSet presAssocID="{1EAFEBD0-87F3-4943-91C8-5BA16538A607}" presName="hierRoot1" presStyleCnt="0">
        <dgm:presLayoutVars>
          <dgm:hierBranch/>
        </dgm:presLayoutVars>
      </dgm:prSet>
      <dgm:spPr/>
    </dgm:pt>
    <dgm:pt modelId="{7ABB68E6-C332-4749-B6C4-DFF9A7AC487E}" type="pres">
      <dgm:prSet presAssocID="{1EAFEBD0-87F3-4943-91C8-5BA16538A607}" presName="rootComposite1" presStyleCnt="0"/>
      <dgm:spPr/>
    </dgm:pt>
    <dgm:pt modelId="{9897B865-CD3A-4952-ABC8-D8986130DD85}" type="pres">
      <dgm:prSet presAssocID="{1EAFEBD0-87F3-4943-91C8-5BA16538A607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B4777C9-6435-4D95-B179-4CB7B768C044}" type="pres">
      <dgm:prSet presAssocID="{1EAFEBD0-87F3-4943-91C8-5BA16538A607}" presName="rootConnector1" presStyleLbl="node1" presStyleIdx="0" presStyleCnt="0"/>
      <dgm:spPr/>
      <dgm:t>
        <a:bodyPr/>
        <a:lstStyle/>
        <a:p>
          <a:endParaRPr lang="cs-CZ"/>
        </a:p>
      </dgm:t>
    </dgm:pt>
    <dgm:pt modelId="{03A8CC8B-C749-4812-8FC1-30B2E54C1118}" type="pres">
      <dgm:prSet presAssocID="{1EAFEBD0-87F3-4943-91C8-5BA16538A607}" presName="hierChild2" presStyleCnt="0"/>
      <dgm:spPr/>
    </dgm:pt>
    <dgm:pt modelId="{86DA97C9-77E7-47F1-91D5-69C6DF8BB210}" type="pres">
      <dgm:prSet presAssocID="{8942681F-411C-414E-8B21-EE714C0356F4}" presName="Name35" presStyleLbl="parChTrans1D2" presStyleIdx="0" presStyleCnt="4"/>
      <dgm:spPr/>
      <dgm:t>
        <a:bodyPr/>
        <a:lstStyle/>
        <a:p>
          <a:endParaRPr lang="cs-CZ"/>
        </a:p>
      </dgm:t>
    </dgm:pt>
    <dgm:pt modelId="{069E4861-D62E-4395-9F61-01AF79861C8B}" type="pres">
      <dgm:prSet presAssocID="{0E74915C-C998-449A-978C-7D0BE430954B}" presName="hierRoot2" presStyleCnt="0">
        <dgm:presLayoutVars>
          <dgm:hierBranch/>
        </dgm:presLayoutVars>
      </dgm:prSet>
      <dgm:spPr/>
    </dgm:pt>
    <dgm:pt modelId="{291505E5-2C32-40BF-AC78-CAD360E62B87}" type="pres">
      <dgm:prSet presAssocID="{0E74915C-C998-449A-978C-7D0BE430954B}" presName="rootComposite" presStyleCnt="0"/>
      <dgm:spPr/>
    </dgm:pt>
    <dgm:pt modelId="{036C1011-EDFF-4A32-8CFF-05BB699E864A}" type="pres">
      <dgm:prSet presAssocID="{0E74915C-C998-449A-978C-7D0BE430954B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9005A97-FA04-42CB-840E-4C3A55AB2AD3}" type="pres">
      <dgm:prSet presAssocID="{0E74915C-C998-449A-978C-7D0BE430954B}" presName="rootConnector" presStyleLbl="node2" presStyleIdx="0" presStyleCnt="4"/>
      <dgm:spPr/>
      <dgm:t>
        <a:bodyPr/>
        <a:lstStyle/>
        <a:p>
          <a:endParaRPr lang="cs-CZ"/>
        </a:p>
      </dgm:t>
    </dgm:pt>
    <dgm:pt modelId="{FF161CFD-8277-4C40-8562-CC256DB0AC53}" type="pres">
      <dgm:prSet presAssocID="{0E74915C-C998-449A-978C-7D0BE430954B}" presName="hierChild4" presStyleCnt="0"/>
      <dgm:spPr/>
    </dgm:pt>
    <dgm:pt modelId="{E73BEC89-ADE2-40D8-8E2C-D09B0E75C12A}" type="pres">
      <dgm:prSet presAssocID="{0E74915C-C998-449A-978C-7D0BE430954B}" presName="hierChild5" presStyleCnt="0"/>
      <dgm:spPr/>
    </dgm:pt>
    <dgm:pt modelId="{E1AE0A59-2C4E-4468-81A1-44A11D54E613}" type="pres">
      <dgm:prSet presAssocID="{85EF1510-CF54-4F98-A2FE-B4150E2CD917}" presName="Name35" presStyleLbl="parChTrans1D2" presStyleIdx="1" presStyleCnt="4"/>
      <dgm:spPr/>
      <dgm:t>
        <a:bodyPr/>
        <a:lstStyle/>
        <a:p>
          <a:endParaRPr lang="cs-CZ"/>
        </a:p>
      </dgm:t>
    </dgm:pt>
    <dgm:pt modelId="{F8233D1F-44EA-436A-8852-1E8450978280}" type="pres">
      <dgm:prSet presAssocID="{7B51A7E4-89A4-450B-933B-DF9508F41DB4}" presName="hierRoot2" presStyleCnt="0">
        <dgm:presLayoutVars>
          <dgm:hierBranch/>
        </dgm:presLayoutVars>
      </dgm:prSet>
      <dgm:spPr/>
    </dgm:pt>
    <dgm:pt modelId="{D7789BE5-8996-4CCD-A847-666CBB294573}" type="pres">
      <dgm:prSet presAssocID="{7B51A7E4-89A4-450B-933B-DF9508F41DB4}" presName="rootComposite" presStyleCnt="0"/>
      <dgm:spPr/>
    </dgm:pt>
    <dgm:pt modelId="{31CB20C5-5522-45DE-953B-924AB2803E74}" type="pres">
      <dgm:prSet presAssocID="{7B51A7E4-89A4-450B-933B-DF9508F41DB4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6F72DD5-D584-4A3E-B5C0-78B90603138F}" type="pres">
      <dgm:prSet presAssocID="{7B51A7E4-89A4-450B-933B-DF9508F41DB4}" presName="rootConnector" presStyleLbl="node2" presStyleIdx="1" presStyleCnt="4"/>
      <dgm:spPr/>
      <dgm:t>
        <a:bodyPr/>
        <a:lstStyle/>
        <a:p>
          <a:endParaRPr lang="cs-CZ"/>
        </a:p>
      </dgm:t>
    </dgm:pt>
    <dgm:pt modelId="{153F7B43-16DC-4EDA-AC07-6D60C10B9C89}" type="pres">
      <dgm:prSet presAssocID="{7B51A7E4-89A4-450B-933B-DF9508F41DB4}" presName="hierChild4" presStyleCnt="0"/>
      <dgm:spPr/>
    </dgm:pt>
    <dgm:pt modelId="{6E24B1ED-663C-458B-980D-EF73E54B6B2D}" type="pres">
      <dgm:prSet presAssocID="{7B51A7E4-89A4-450B-933B-DF9508F41DB4}" presName="hierChild5" presStyleCnt="0"/>
      <dgm:spPr/>
    </dgm:pt>
    <dgm:pt modelId="{8A8D5A41-FC2C-48DC-B1C1-40187073B26F}" type="pres">
      <dgm:prSet presAssocID="{C7570A7C-F6E2-4BAE-BBDC-B24D1C973B92}" presName="Name35" presStyleLbl="parChTrans1D2" presStyleIdx="2" presStyleCnt="4"/>
      <dgm:spPr/>
      <dgm:t>
        <a:bodyPr/>
        <a:lstStyle/>
        <a:p>
          <a:endParaRPr lang="cs-CZ"/>
        </a:p>
      </dgm:t>
    </dgm:pt>
    <dgm:pt modelId="{E3EB4637-282B-4B14-B317-D41D940250F0}" type="pres">
      <dgm:prSet presAssocID="{AB4152B7-0EEA-4222-A551-C881671348B5}" presName="hierRoot2" presStyleCnt="0">
        <dgm:presLayoutVars>
          <dgm:hierBranch/>
        </dgm:presLayoutVars>
      </dgm:prSet>
      <dgm:spPr/>
    </dgm:pt>
    <dgm:pt modelId="{3FC7F574-55D1-45F7-9E8C-6DDB60A6040D}" type="pres">
      <dgm:prSet presAssocID="{AB4152B7-0EEA-4222-A551-C881671348B5}" presName="rootComposite" presStyleCnt="0"/>
      <dgm:spPr/>
    </dgm:pt>
    <dgm:pt modelId="{AA56228B-4CD7-4A12-9699-42D09ACE9495}" type="pres">
      <dgm:prSet presAssocID="{AB4152B7-0EEA-4222-A551-C881671348B5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4E77D2B-B93D-4BAA-A244-92D1E6862255}" type="pres">
      <dgm:prSet presAssocID="{AB4152B7-0EEA-4222-A551-C881671348B5}" presName="rootConnector" presStyleLbl="node2" presStyleIdx="2" presStyleCnt="4"/>
      <dgm:spPr/>
      <dgm:t>
        <a:bodyPr/>
        <a:lstStyle/>
        <a:p>
          <a:endParaRPr lang="cs-CZ"/>
        </a:p>
      </dgm:t>
    </dgm:pt>
    <dgm:pt modelId="{F6E2F2B5-5F85-4D53-BD84-1E9AC08E4712}" type="pres">
      <dgm:prSet presAssocID="{AB4152B7-0EEA-4222-A551-C881671348B5}" presName="hierChild4" presStyleCnt="0"/>
      <dgm:spPr/>
    </dgm:pt>
    <dgm:pt modelId="{1524E292-93E9-4E37-AC10-8A68A2613CB2}" type="pres">
      <dgm:prSet presAssocID="{AB4152B7-0EEA-4222-A551-C881671348B5}" presName="hierChild5" presStyleCnt="0"/>
      <dgm:spPr/>
    </dgm:pt>
    <dgm:pt modelId="{5217E285-3985-4F15-9EEE-86190CB5B74F}" type="pres">
      <dgm:prSet presAssocID="{485E16BB-CFBC-47B9-8D30-781FFEE693F3}" presName="Name35" presStyleLbl="parChTrans1D2" presStyleIdx="3" presStyleCnt="4"/>
      <dgm:spPr/>
      <dgm:t>
        <a:bodyPr/>
        <a:lstStyle/>
        <a:p>
          <a:endParaRPr lang="cs-CZ"/>
        </a:p>
      </dgm:t>
    </dgm:pt>
    <dgm:pt modelId="{1E14CF7F-83DC-4580-B02B-FC2FFF3AE557}" type="pres">
      <dgm:prSet presAssocID="{9CDF900F-C07C-4274-B071-4847E382BB77}" presName="hierRoot2" presStyleCnt="0">
        <dgm:presLayoutVars>
          <dgm:hierBranch/>
        </dgm:presLayoutVars>
      </dgm:prSet>
      <dgm:spPr/>
    </dgm:pt>
    <dgm:pt modelId="{22C5BE7D-1A19-446B-80E5-6C59E5DE733D}" type="pres">
      <dgm:prSet presAssocID="{9CDF900F-C07C-4274-B071-4847E382BB77}" presName="rootComposite" presStyleCnt="0"/>
      <dgm:spPr/>
    </dgm:pt>
    <dgm:pt modelId="{E86165D0-772E-45E8-8A7A-FD64FFF5229D}" type="pres">
      <dgm:prSet presAssocID="{9CDF900F-C07C-4274-B071-4847E382BB77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EDA0FCC-5058-4A3F-A870-4CAE3BCDB9E3}" type="pres">
      <dgm:prSet presAssocID="{9CDF900F-C07C-4274-B071-4847E382BB77}" presName="rootConnector" presStyleLbl="node2" presStyleIdx="3" presStyleCnt="4"/>
      <dgm:spPr/>
      <dgm:t>
        <a:bodyPr/>
        <a:lstStyle/>
        <a:p>
          <a:endParaRPr lang="cs-CZ"/>
        </a:p>
      </dgm:t>
    </dgm:pt>
    <dgm:pt modelId="{6A7FB734-12AE-4ABD-AA88-BC9D5257578E}" type="pres">
      <dgm:prSet presAssocID="{9CDF900F-C07C-4274-B071-4847E382BB77}" presName="hierChild4" presStyleCnt="0"/>
      <dgm:spPr/>
    </dgm:pt>
    <dgm:pt modelId="{79675735-BF98-468F-9D21-B9A038BEBC88}" type="pres">
      <dgm:prSet presAssocID="{9CDF900F-C07C-4274-B071-4847E382BB77}" presName="hierChild5" presStyleCnt="0"/>
      <dgm:spPr/>
    </dgm:pt>
    <dgm:pt modelId="{1965A593-228B-4DD4-995F-E4C14018E720}" type="pres">
      <dgm:prSet presAssocID="{1EAFEBD0-87F3-4943-91C8-5BA16538A607}" presName="hierChild3" presStyleCnt="0"/>
      <dgm:spPr/>
    </dgm:pt>
  </dgm:ptLst>
  <dgm:cxnLst>
    <dgm:cxn modelId="{48EEB729-2EE0-4B47-A10F-39AE1E6A4AAC}" srcId="{773533B1-5F36-4B33-8C3B-20FDDCAE2CFA}" destId="{1EAFEBD0-87F3-4943-91C8-5BA16538A607}" srcOrd="0" destOrd="0" parTransId="{0D5CBD43-4D0C-4C2F-9570-031301E55409}" sibTransId="{B2821692-1957-419B-BEAE-729E3896EE63}"/>
    <dgm:cxn modelId="{CD0EDB85-3F5C-4E40-946E-1548B1F6876F}" type="presOf" srcId="{7B51A7E4-89A4-450B-933B-DF9508F41DB4}" destId="{26F72DD5-D584-4A3E-B5C0-78B90603138F}" srcOrd="1" destOrd="0" presId="urn:microsoft.com/office/officeart/2005/8/layout/orgChart1"/>
    <dgm:cxn modelId="{77761CAF-173F-4EEA-B11C-DD3066DC3E25}" srcId="{1EAFEBD0-87F3-4943-91C8-5BA16538A607}" destId="{9CDF900F-C07C-4274-B071-4847E382BB77}" srcOrd="3" destOrd="0" parTransId="{485E16BB-CFBC-47B9-8D30-781FFEE693F3}" sibTransId="{7C9A92C8-B3F4-4C17-95D8-2B81AF2FF807}"/>
    <dgm:cxn modelId="{43B4DA42-90C6-4BA5-81E6-C1000792005F}" type="presOf" srcId="{9CDF900F-C07C-4274-B071-4847E382BB77}" destId="{3EDA0FCC-5058-4A3F-A870-4CAE3BCDB9E3}" srcOrd="1" destOrd="0" presId="urn:microsoft.com/office/officeart/2005/8/layout/orgChart1"/>
    <dgm:cxn modelId="{02E55018-1635-436E-BE6C-00B726CB3B6D}" type="presOf" srcId="{0E74915C-C998-449A-978C-7D0BE430954B}" destId="{036C1011-EDFF-4A32-8CFF-05BB699E864A}" srcOrd="0" destOrd="0" presId="urn:microsoft.com/office/officeart/2005/8/layout/orgChart1"/>
    <dgm:cxn modelId="{57E6B8B0-8091-48A3-B569-04A25D3D63DB}" type="presOf" srcId="{AB4152B7-0EEA-4222-A551-C881671348B5}" destId="{44E77D2B-B93D-4BAA-A244-92D1E6862255}" srcOrd="1" destOrd="0" presId="urn:microsoft.com/office/officeart/2005/8/layout/orgChart1"/>
    <dgm:cxn modelId="{ABBC0FBC-123B-459E-B4C9-A6356FBCE055}" srcId="{1EAFEBD0-87F3-4943-91C8-5BA16538A607}" destId="{7B51A7E4-89A4-450B-933B-DF9508F41DB4}" srcOrd="1" destOrd="0" parTransId="{85EF1510-CF54-4F98-A2FE-B4150E2CD917}" sibTransId="{0B48DF85-9C5F-4AAB-ACB7-FB5950A1E417}"/>
    <dgm:cxn modelId="{5102C275-A300-4B63-88A9-B49927F7EEC3}" type="presOf" srcId="{7B51A7E4-89A4-450B-933B-DF9508F41DB4}" destId="{31CB20C5-5522-45DE-953B-924AB2803E74}" srcOrd="0" destOrd="0" presId="urn:microsoft.com/office/officeart/2005/8/layout/orgChart1"/>
    <dgm:cxn modelId="{1BDAEE2E-7ACE-47A9-9629-D2F172B46F7E}" type="presOf" srcId="{8942681F-411C-414E-8B21-EE714C0356F4}" destId="{86DA97C9-77E7-47F1-91D5-69C6DF8BB210}" srcOrd="0" destOrd="0" presId="urn:microsoft.com/office/officeart/2005/8/layout/orgChart1"/>
    <dgm:cxn modelId="{5155DD0D-B89A-44E9-91D5-1C32FAA16E97}" type="presOf" srcId="{AB4152B7-0EEA-4222-A551-C881671348B5}" destId="{AA56228B-4CD7-4A12-9699-42D09ACE9495}" srcOrd="0" destOrd="0" presId="urn:microsoft.com/office/officeart/2005/8/layout/orgChart1"/>
    <dgm:cxn modelId="{E39D0CC4-6D4B-46A1-817A-015B7AC963C3}" type="presOf" srcId="{773533B1-5F36-4B33-8C3B-20FDDCAE2CFA}" destId="{C4F189DB-C995-4996-976E-5FE0236F9312}" srcOrd="0" destOrd="0" presId="urn:microsoft.com/office/officeart/2005/8/layout/orgChart1"/>
    <dgm:cxn modelId="{8A57706E-C537-4ACC-9345-C81CC1F18AFB}" type="presOf" srcId="{485E16BB-CFBC-47B9-8D30-781FFEE693F3}" destId="{5217E285-3985-4F15-9EEE-86190CB5B74F}" srcOrd="0" destOrd="0" presId="urn:microsoft.com/office/officeart/2005/8/layout/orgChart1"/>
    <dgm:cxn modelId="{5255C65A-8238-47E3-AB29-A7B738373CFC}" srcId="{1EAFEBD0-87F3-4943-91C8-5BA16538A607}" destId="{0E74915C-C998-449A-978C-7D0BE430954B}" srcOrd="0" destOrd="0" parTransId="{8942681F-411C-414E-8B21-EE714C0356F4}" sibTransId="{CBA22D4B-5AEC-48A6-81D0-3F350D8EA8D1}"/>
    <dgm:cxn modelId="{4754413B-A470-4946-A803-CBA7E7332B1B}" type="presOf" srcId="{9CDF900F-C07C-4274-B071-4847E382BB77}" destId="{E86165D0-772E-45E8-8A7A-FD64FFF5229D}" srcOrd="0" destOrd="0" presId="urn:microsoft.com/office/officeart/2005/8/layout/orgChart1"/>
    <dgm:cxn modelId="{8D92C219-9212-4150-858F-8FC467C75AF3}" srcId="{1EAFEBD0-87F3-4943-91C8-5BA16538A607}" destId="{AB4152B7-0EEA-4222-A551-C881671348B5}" srcOrd="2" destOrd="0" parTransId="{C7570A7C-F6E2-4BAE-BBDC-B24D1C973B92}" sibTransId="{460BF605-5ADF-4B6B-A6C6-02EEB45D6FF4}"/>
    <dgm:cxn modelId="{1CAEF3ED-94C8-4567-B5F9-1F0ED6650106}" type="presOf" srcId="{1EAFEBD0-87F3-4943-91C8-5BA16538A607}" destId="{2B4777C9-6435-4D95-B179-4CB7B768C044}" srcOrd="1" destOrd="0" presId="urn:microsoft.com/office/officeart/2005/8/layout/orgChart1"/>
    <dgm:cxn modelId="{2F1A8645-AD33-49EB-B2C0-FE53156F2AE0}" type="presOf" srcId="{C7570A7C-F6E2-4BAE-BBDC-B24D1C973B92}" destId="{8A8D5A41-FC2C-48DC-B1C1-40187073B26F}" srcOrd="0" destOrd="0" presId="urn:microsoft.com/office/officeart/2005/8/layout/orgChart1"/>
    <dgm:cxn modelId="{27EB71B6-C6A7-4F1B-9FF1-AD5F0B7C4AED}" type="presOf" srcId="{85EF1510-CF54-4F98-A2FE-B4150E2CD917}" destId="{E1AE0A59-2C4E-4468-81A1-44A11D54E613}" srcOrd="0" destOrd="0" presId="urn:microsoft.com/office/officeart/2005/8/layout/orgChart1"/>
    <dgm:cxn modelId="{64418740-FE09-4F7B-83BE-EAFFC87FD5C0}" type="presOf" srcId="{1EAFEBD0-87F3-4943-91C8-5BA16538A607}" destId="{9897B865-CD3A-4952-ABC8-D8986130DD85}" srcOrd="0" destOrd="0" presId="urn:microsoft.com/office/officeart/2005/8/layout/orgChart1"/>
    <dgm:cxn modelId="{43277D91-FA53-41F6-9864-B3C24900A718}" type="presOf" srcId="{0E74915C-C998-449A-978C-7D0BE430954B}" destId="{39005A97-FA04-42CB-840E-4C3A55AB2AD3}" srcOrd="1" destOrd="0" presId="urn:microsoft.com/office/officeart/2005/8/layout/orgChart1"/>
    <dgm:cxn modelId="{01D5B30A-14FC-4911-A2A2-4E046E1C3699}" type="presParOf" srcId="{C4F189DB-C995-4996-976E-5FE0236F9312}" destId="{EF26DCAD-FDBD-46EE-9D5B-ACEF2619D1A0}" srcOrd="0" destOrd="0" presId="urn:microsoft.com/office/officeart/2005/8/layout/orgChart1"/>
    <dgm:cxn modelId="{D5268D5F-9D24-47F7-9D49-792D61A3FD97}" type="presParOf" srcId="{EF26DCAD-FDBD-46EE-9D5B-ACEF2619D1A0}" destId="{7ABB68E6-C332-4749-B6C4-DFF9A7AC487E}" srcOrd="0" destOrd="0" presId="urn:microsoft.com/office/officeart/2005/8/layout/orgChart1"/>
    <dgm:cxn modelId="{EAD4DBE1-AF82-434E-9221-7F0E09A6BCCF}" type="presParOf" srcId="{7ABB68E6-C332-4749-B6C4-DFF9A7AC487E}" destId="{9897B865-CD3A-4952-ABC8-D8986130DD85}" srcOrd="0" destOrd="0" presId="urn:microsoft.com/office/officeart/2005/8/layout/orgChart1"/>
    <dgm:cxn modelId="{3FE06C8B-1464-4456-977F-ED42C695483C}" type="presParOf" srcId="{7ABB68E6-C332-4749-B6C4-DFF9A7AC487E}" destId="{2B4777C9-6435-4D95-B179-4CB7B768C044}" srcOrd="1" destOrd="0" presId="urn:microsoft.com/office/officeart/2005/8/layout/orgChart1"/>
    <dgm:cxn modelId="{F6CEE401-D053-4C66-B545-1EAE7AD845D0}" type="presParOf" srcId="{EF26DCAD-FDBD-46EE-9D5B-ACEF2619D1A0}" destId="{03A8CC8B-C749-4812-8FC1-30B2E54C1118}" srcOrd="1" destOrd="0" presId="urn:microsoft.com/office/officeart/2005/8/layout/orgChart1"/>
    <dgm:cxn modelId="{610622EF-8F28-4664-A7BE-7FACC42C6B13}" type="presParOf" srcId="{03A8CC8B-C749-4812-8FC1-30B2E54C1118}" destId="{86DA97C9-77E7-47F1-91D5-69C6DF8BB210}" srcOrd="0" destOrd="0" presId="urn:microsoft.com/office/officeart/2005/8/layout/orgChart1"/>
    <dgm:cxn modelId="{C2A3710E-E182-4023-A2CA-2683C8838CDB}" type="presParOf" srcId="{03A8CC8B-C749-4812-8FC1-30B2E54C1118}" destId="{069E4861-D62E-4395-9F61-01AF79861C8B}" srcOrd="1" destOrd="0" presId="urn:microsoft.com/office/officeart/2005/8/layout/orgChart1"/>
    <dgm:cxn modelId="{8D1C3E06-C49B-4DFE-BD2D-A1B1087DDF66}" type="presParOf" srcId="{069E4861-D62E-4395-9F61-01AF79861C8B}" destId="{291505E5-2C32-40BF-AC78-CAD360E62B87}" srcOrd="0" destOrd="0" presId="urn:microsoft.com/office/officeart/2005/8/layout/orgChart1"/>
    <dgm:cxn modelId="{C4B78613-678C-43CE-8E19-F7F40FB5AAE1}" type="presParOf" srcId="{291505E5-2C32-40BF-AC78-CAD360E62B87}" destId="{036C1011-EDFF-4A32-8CFF-05BB699E864A}" srcOrd="0" destOrd="0" presId="urn:microsoft.com/office/officeart/2005/8/layout/orgChart1"/>
    <dgm:cxn modelId="{C6CDCD20-3D24-48B1-8544-9AE3BD8A5E9B}" type="presParOf" srcId="{291505E5-2C32-40BF-AC78-CAD360E62B87}" destId="{39005A97-FA04-42CB-840E-4C3A55AB2AD3}" srcOrd="1" destOrd="0" presId="urn:microsoft.com/office/officeart/2005/8/layout/orgChart1"/>
    <dgm:cxn modelId="{7CFEF73D-F28F-4E2F-8383-C8ECADAE3CDD}" type="presParOf" srcId="{069E4861-D62E-4395-9F61-01AF79861C8B}" destId="{FF161CFD-8277-4C40-8562-CC256DB0AC53}" srcOrd="1" destOrd="0" presId="urn:microsoft.com/office/officeart/2005/8/layout/orgChart1"/>
    <dgm:cxn modelId="{A0D7C7B4-142B-44B8-A29F-9E21C96F3723}" type="presParOf" srcId="{069E4861-D62E-4395-9F61-01AF79861C8B}" destId="{E73BEC89-ADE2-40D8-8E2C-D09B0E75C12A}" srcOrd="2" destOrd="0" presId="urn:microsoft.com/office/officeart/2005/8/layout/orgChart1"/>
    <dgm:cxn modelId="{D59FA54F-5833-49A6-BE8B-A9F31D37013B}" type="presParOf" srcId="{03A8CC8B-C749-4812-8FC1-30B2E54C1118}" destId="{E1AE0A59-2C4E-4468-81A1-44A11D54E613}" srcOrd="2" destOrd="0" presId="urn:microsoft.com/office/officeart/2005/8/layout/orgChart1"/>
    <dgm:cxn modelId="{4DF18125-9769-469F-B94F-BDCD91F04E1E}" type="presParOf" srcId="{03A8CC8B-C749-4812-8FC1-30B2E54C1118}" destId="{F8233D1F-44EA-436A-8852-1E8450978280}" srcOrd="3" destOrd="0" presId="urn:microsoft.com/office/officeart/2005/8/layout/orgChart1"/>
    <dgm:cxn modelId="{AF8BBD7C-0E91-485A-B564-3D5B7606429F}" type="presParOf" srcId="{F8233D1F-44EA-436A-8852-1E8450978280}" destId="{D7789BE5-8996-4CCD-A847-666CBB294573}" srcOrd="0" destOrd="0" presId="urn:microsoft.com/office/officeart/2005/8/layout/orgChart1"/>
    <dgm:cxn modelId="{6E32C3FF-EBC8-4012-A7B3-F8C6A30C7FFF}" type="presParOf" srcId="{D7789BE5-8996-4CCD-A847-666CBB294573}" destId="{31CB20C5-5522-45DE-953B-924AB2803E74}" srcOrd="0" destOrd="0" presId="urn:microsoft.com/office/officeart/2005/8/layout/orgChart1"/>
    <dgm:cxn modelId="{CAC0794D-945B-4DE2-A60A-8777521011FA}" type="presParOf" srcId="{D7789BE5-8996-4CCD-A847-666CBB294573}" destId="{26F72DD5-D584-4A3E-B5C0-78B90603138F}" srcOrd="1" destOrd="0" presId="urn:microsoft.com/office/officeart/2005/8/layout/orgChart1"/>
    <dgm:cxn modelId="{34581BCE-B33F-43AC-84C1-E33D054BE3ED}" type="presParOf" srcId="{F8233D1F-44EA-436A-8852-1E8450978280}" destId="{153F7B43-16DC-4EDA-AC07-6D60C10B9C89}" srcOrd="1" destOrd="0" presId="urn:microsoft.com/office/officeart/2005/8/layout/orgChart1"/>
    <dgm:cxn modelId="{EC21DCC7-13F8-4EB3-9ED3-2D139F017C66}" type="presParOf" srcId="{F8233D1F-44EA-436A-8852-1E8450978280}" destId="{6E24B1ED-663C-458B-980D-EF73E54B6B2D}" srcOrd="2" destOrd="0" presId="urn:microsoft.com/office/officeart/2005/8/layout/orgChart1"/>
    <dgm:cxn modelId="{60BA1DB6-E7C8-419E-B047-E04C3F2B81E6}" type="presParOf" srcId="{03A8CC8B-C749-4812-8FC1-30B2E54C1118}" destId="{8A8D5A41-FC2C-48DC-B1C1-40187073B26F}" srcOrd="4" destOrd="0" presId="urn:microsoft.com/office/officeart/2005/8/layout/orgChart1"/>
    <dgm:cxn modelId="{76134800-87AF-4C6F-9E0C-8D6E8829BF13}" type="presParOf" srcId="{03A8CC8B-C749-4812-8FC1-30B2E54C1118}" destId="{E3EB4637-282B-4B14-B317-D41D940250F0}" srcOrd="5" destOrd="0" presId="urn:microsoft.com/office/officeart/2005/8/layout/orgChart1"/>
    <dgm:cxn modelId="{288D9EFB-9789-43C8-B21D-5AB017EB5A7C}" type="presParOf" srcId="{E3EB4637-282B-4B14-B317-D41D940250F0}" destId="{3FC7F574-55D1-45F7-9E8C-6DDB60A6040D}" srcOrd="0" destOrd="0" presId="urn:microsoft.com/office/officeart/2005/8/layout/orgChart1"/>
    <dgm:cxn modelId="{4ED2EBCD-0164-4758-83B2-E3F8FB6A0F4D}" type="presParOf" srcId="{3FC7F574-55D1-45F7-9E8C-6DDB60A6040D}" destId="{AA56228B-4CD7-4A12-9699-42D09ACE9495}" srcOrd="0" destOrd="0" presId="urn:microsoft.com/office/officeart/2005/8/layout/orgChart1"/>
    <dgm:cxn modelId="{60A9A412-5D14-44F0-AD57-2933862CE479}" type="presParOf" srcId="{3FC7F574-55D1-45F7-9E8C-6DDB60A6040D}" destId="{44E77D2B-B93D-4BAA-A244-92D1E6862255}" srcOrd="1" destOrd="0" presId="urn:microsoft.com/office/officeart/2005/8/layout/orgChart1"/>
    <dgm:cxn modelId="{8D2E2C33-D493-4AE0-B456-4CD1A1196AAA}" type="presParOf" srcId="{E3EB4637-282B-4B14-B317-D41D940250F0}" destId="{F6E2F2B5-5F85-4D53-BD84-1E9AC08E4712}" srcOrd="1" destOrd="0" presId="urn:microsoft.com/office/officeart/2005/8/layout/orgChart1"/>
    <dgm:cxn modelId="{A98B0226-7AFE-4AD3-B3C4-87EE3288C928}" type="presParOf" srcId="{E3EB4637-282B-4B14-B317-D41D940250F0}" destId="{1524E292-93E9-4E37-AC10-8A68A2613CB2}" srcOrd="2" destOrd="0" presId="urn:microsoft.com/office/officeart/2005/8/layout/orgChart1"/>
    <dgm:cxn modelId="{5A1C9946-211A-4FE6-85C7-DC3894D974C0}" type="presParOf" srcId="{03A8CC8B-C749-4812-8FC1-30B2E54C1118}" destId="{5217E285-3985-4F15-9EEE-86190CB5B74F}" srcOrd="6" destOrd="0" presId="urn:microsoft.com/office/officeart/2005/8/layout/orgChart1"/>
    <dgm:cxn modelId="{97A7C26E-581A-4A76-A38C-4219218F095D}" type="presParOf" srcId="{03A8CC8B-C749-4812-8FC1-30B2E54C1118}" destId="{1E14CF7F-83DC-4580-B02B-FC2FFF3AE557}" srcOrd="7" destOrd="0" presId="urn:microsoft.com/office/officeart/2005/8/layout/orgChart1"/>
    <dgm:cxn modelId="{9A54D07D-D5BF-4CBB-8757-9D7A35A5129C}" type="presParOf" srcId="{1E14CF7F-83DC-4580-B02B-FC2FFF3AE557}" destId="{22C5BE7D-1A19-446B-80E5-6C59E5DE733D}" srcOrd="0" destOrd="0" presId="urn:microsoft.com/office/officeart/2005/8/layout/orgChart1"/>
    <dgm:cxn modelId="{776B7BC6-1F5A-468A-8BA6-D619B107758C}" type="presParOf" srcId="{22C5BE7D-1A19-446B-80E5-6C59E5DE733D}" destId="{E86165D0-772E-45E8-8A7A-FD64FFF5229D}" srcOrd="0" destOrd="0" presId="urn:microsoft.com/office/officeart/2005/8/layout/orgChart1"/>
    <dgm:cxn modelId="{15FE98BD-8396-4550-B1FC-685029B2E477}" type="presParOf" srcId="{22C5BE7D-1A19-446B-80E5-6C59E5DE733D}" destId="{3EDA0FCC-5058-4A3F-A870-4CAE3BCDB9E3}" srcOrd="1" destOrd="0" presId="urn:microsoft.com/office/officeart/2005/8/layout/orgChart1"/>
    <dgm:cxn modelId="{8E40EF3E-73DA-45B7-B0DC-F80994C7800F}" type="presParOf" srcId="{1E14CF7F-83DC-4580-B02B-FC2FFF3AE557}" destId="{6A7FB734-12AE-4ABD-AA88-BC9D5257578E}" srcOrd="1" destOrd="0" presId="urn:microsoft.com/office/officeart/2005/8/layout/orgChart1"/>
    <dgm:cxn modelId="{CB4BFA17-A0D3-41BC-AF1A-12E374DEA93E}" type="presParOf" srcId="{1E14CF7F-83DC-4580-B02B-FC2FFF3AE557}" destId="{79675735-BF98-468F-9D21-B9A038BEBC88}" srcOrd="2" destOrd="0" presId="urn:microsoft.com/office/officeart/2005/8/layout/orgChart1"/>
    <dgm:cxn modelId="{2F8B47B9-2DD9-4E1F-A1AE-53B809AA5020}" type="presParOf" srcId="{EF26DCAD-FDBD-46EE-9D5B-ACEF2619D1A0}" destId="{1965A593-228B-4DD4-995F-E4C14018E72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0A03FB-8F77-4248-BFAF-4EB674726C8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6F90AAE8-0283-40B9-A5F3-5E0B55E131D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Pepa kopnul míč do branky</a:t>
          </a:r>
        </a:p>
      </dgm:t>
    </dgm:pt>
    <dgm:pt modelId="{B73C4C51-BEA2-4066-A27C-31412770E880}" type="parTrans" cxnId="{5F9B39F2-1E21-4A04-91E4-AC4603D1F12F}">
      <dgm:prSet/>
      <dgm:spPr/>
      <dgm:t>
        <a:bodyPr/>
        <a:lstStyle/>
        <a:p>
          <a:endParaRPr lang="cs-CZ"/>
        </a:p>
      </dgm:t>
    </dgm:pt>
    <dgm:pt modelId="{90FF3471-B062-487C-BEBA-1248EE50EA7C}" type="sibTrans" cxnId="{5F9B39F2-1E21-4A04-91E4-AC4603D1F12F}">
      <dgm:prSet/>
      <dgm:spPr/>
      <dgm:t>
        <a:bodyPr/>
        <a:lstStyle/>
        <a:p>
          <a:endParaRPr lang="cs-CZ"/>
        </a:p>
      </dgm:t>
    </dgm:pt>
    <dgm:pt modelId="{260C0536-EF72-45C4-9A7C-F1AA1F2B653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pro zábavu.</a:t>
          </a:r>
        </a:p>
      </dgm:t>
    </dgm:pt>
    <dgm:pt modelId="{9C53400E-19DB-43DD-8CE6-E388404BFDD1}" type="parTrans" cxnId="{18CEE19C-37E0-4047-BF61-CCF8844E370D}">
      <dgm:prSet/>
      <dgm:spPr/>
      <dgm:t>
        <a:bodyPr/>
        <a:lstStyle/>
        <a:p>
          <a:endParaRPr lang="cs-CZ"/>
        </a:p>
      </dgm:t>
    </dgm:pt>
    <dgm:pt modelId="{3D7FF227-E1CF-4969-BFC0-AD9F44430F3F}" type="sibTrans" cxnId="{18CEE19C-37E0-4047-BF61-CCF8844E370D}">
      <dgm:prSet/>
      <dgm:spPr/>
      <dgm:t>
        <a:bodyPr/>
        <a:lstStyle/>
        <a:p>
          <a:endParaRPr lang="cs-CZ"/>
        </a:p>
      </dgm:t>
    </dgm:pt>
    <dgm:pt modelId="{E17600C7-F7FC-4C99-96C1-7DBCF2C99CB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kvůli </a:t>
          </a:r>
          <a:r>
            <a:rPr kumimoji="0" lang="cs-CZ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vítězstzví</a:t>
          </a: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.</a:t>
          </a:r>
        </a:p>
      </dgm:t>
    </dgm:pt>
    <dgm:pt modelId="{5B2036D9-B2BE-4DD9-A28A-5C1F565B12A7}" type="parTrans" cxnId="{A51E6EC6-3874-4BC9-9363-AD938F8308AC}">
      <dgm:prSet/>
      <dgm:spPr/>
      <dgm:t>
        <a:bodyPr/>
        <a:lstStyle/>
        <a:p>
          <a:endParaRPr lang="cs-CZ"/>
        </a:p>
      </dgm:t>
    </dgm:pt>
    <dgm:pt modelId="{0945CCC9-D217-4EC6-A1E0-387BC94557AE}" type="sibTrans" cxnId="{A51E6EC6-3874-4BC9-9363-AD938F8308AC}">
      <dgm:prSet/>
      <dgm:spPr/>
      <dgm:t>
        <a:bodyPr/>
        <a:lstStyle/>
        <a:p>
          <a:endParaRPr lang="cs-CZ"/>
        </a:p>
      </dgm:t>
    </dgm:pt>
    <dgm:pt modelId="{DB3798CE-EE57-4D4F-9EF4-BB869801A24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se souhlasem.</a:t>
          </a:r>
        </a:p>
      </dgm:t>
    </dgm:pt>
    <dgm:pt modelId="{009D0DA9-CA0D-40F2-AD08-292CF9749039}" type="parTrans" cxnId="{0780D6BE-FAC9-47A9-AB1F-C87426710469}">
      <dgm:prSet/>
      <dgm:spPr/>
      <dgm:t>
        <a:bodyPr/>
        <a:lstStyle/>
        <a:p>
          <a:endParaRPr lang="cs-CZ"/>
        </a:p>
      </dgm:t>
    </dgm:pt>
    <dgm:pt modelId="{BE1DA36E-B3CE-4BE2-A26F-5E9A6FBD671D}" type="sibTrans" cxnId="{0780D6BE-FAC9-47A9-AB1F-C87426710469}">
      <dgm:prSet/>
      <dgm:spPr/>
      <dgm:t>
        <a:bodyPr/>
        <a:lstStyle/>
        <a:p>
          <a:endParaRPr lang="cs-CZ"/>
        </a:p>
      </dgm:t>
    </dgm:pt>
    <dgm:pt modelId="{33DCC3FE-AF69-42D0-BA8E-9A79994E997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i přes bolest. </a:t>
          </a:r>
        </a:p>
      </dgm:t>
    </dgm:pt>
    <dgm:pt modelId="{C67FF0ED-EBFF-4468-A813-603AA89D43E5}" type="parTrans" cxnId="{BBCB9B3A-3EF5-4282-9DC4-59D1841FFF48}">
      <dgm:prSet/>
      <dgm:spPr/>
      <dgm:t>
        <a:bodyPr/>
        <a:lstStyle/>
        <a:p>
          <a:endParaRPr lang="cs-CZ"/>
        </a:p>
      </dgm:t>
    </dgm:pt>
    <dgm:pt modelId="{E18D03F1-9E25-4EA8-BBF7-069B923D618E}" type="sibTrans" cxnId="{BBCB9B3A-3EF5-4282-9DC4-59D1841FFF48}">
      <dgm:prSet/>
      <dgm:spPr/>
      <dgm:t>
        <a:bodyPr/>
        <a:lstStyle/>
        <a:p>
          <a:endParaRPr lang="cs-CZ"/>
        </a:p>
      </dgm:t>
    </dgm:pt>
    <dgm:pt modelId="{15572239-62EC-43CC-97A6-C10ABE4CA961}" type="pres">
      <dgm:prSet presAssocID="{020A03FB-8F77-4248-BFAF-4EB674726C8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476C22E-1DF6-490D-9C2B-B85254509F4A}" type="pres">
      <dgm:prSet presAssocID="{6F90AAE8-0283-40B9-A5F3-5E0B55E131DC}" presName="hierRoot1" presStyleCnt="0">
        <dgm:presLayoutVars>
          <dgm:hierBranch/>
        </dgm:presLayoutVars>
      </dgm:prSet>
      <dgm:spPr/>
    </dgm:pt>
    <dgm:pt modelId="{0F0EBE50-5225-4139-AE91-25503C7C6850}" type="pres">
      <dgm:prSet presAssocID="{6F90AAE8-0283-40B9-A5F3-5E0B55E131DC}" presName="rootComposite1" presStyleCnt="0"/>
      <dgm:spPr/>
    </dgm:pt>
    <dgm:pt modelId="{EBF86829-4EC0-4CED-8690-08E05D51B566}" type="pres">
      <dgm:prSet presAssocID="{6F90AAE8-0283-40B9-A5F3-5E0B55E131DC}" presName="rootText1" presStyleLbl="node0" presStyleIdx="0" presStyleCnt="1" custScaleX="150459" custScaleY="20603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11F2A28-CB05-4A07-A65B-2DFE228D0287}" type="pres">
      <dgm:prSet presAssocID="{6F90AAE8-0283-40B9-A5F3-5E0B55E131DC}" presName="rootConnector1" presStyleLbl="node1" presStyleIdx="0" presStyleCnt="0"/>
      <dgm:spPr/>
      <dgm:t>
        <a:bodyPr/>
        <a:lstStyle/>
        <a:p>
          <a:endParaRPr lang="cs-CZ"/>
        </a:p>
      </dgm:t>
    </dgm:pt>
    <dgm:pt modelId="{EE7A864B-C0DB-4BEC-8D99-ABBB37D67A94}" type="pres">
      <dgm:prSet presAssocID="{6F90AAE8-0283-40B9-A5F3-5E0B55E131DC}" presName="hierChild2" presStyleCnt="0"/>
      <dgm:spPr/>
    </dgm:pt>
    <dgm:pt modelId="{0502C4A3-86D6-4F76-943C-9EEB18F067EB}" type="pres">
      <dgm:prSet presAssocID="{9C53400E-19DB-43DD-8CE6-E388404BFDD1}" presName="Name35" presStyleLbl="parChTrans1D2" presStyleIdx="0" presStyleCnt="4"/>
      <dgm:spPr/>
      <dgm:t>
        <a:bodyPr/>
        <a:lstStyle/>
        <a:p>
          <a:endParaRPr lang="cs-CZ"/>
        </a:p>
      </dgm:t>
    </dgm:pt>
    <dgm:pt modelId="{FD63A5E9-BF7E-4A88-A063-9BCF95EC1FFE}" type="pres">
      <dgm:prSet presAssocID="{260C0536-EF72-45C4-9A7C-F1AA1F2B653E}" presName="hierRoot2" presStyleCnt="0">
        <dgm:presLayoutVars>
          <dgm:hierBranch/>
        </dgm:presLayoutVars>
      </dgm:prSet>
      <dgm:spPr/>
    </dgm:pt>
    <dgm:pt modelId="{D2BF2666-78ED-4353-92AA-0C3DB6033DCC}" type="pres">
      <dgm:prSet presAssocID="{260C0536-EF72-45C4-9A7C-F1AA1F2B653E}" presName="rootComposite" presStyleCnt="0"/>
      <dgm:spPr/>
    </dgm:pt>
    <dgm:pt modelId="{BDB7FD2B-17BC-482E-A98A-E23B2B10A1BA}" type="pres">
      <dgm:prSet presAssocID="{260C0536-EF72-45C4-9A7C-F1AA1F2B653E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945F323-5980-4A84-A37C-0C2E8D8504E1}" type="pres">
      <dgm:prSet presAssocID="{260C0536-EF72-45C4-9A7C-F1AA1F2B653E}" presName="rootConnector" presStyleLbl="node2" presStyleIdx="0" presStyleCnt="4"/>
      <dgm:spPr/>
      <dgm:t>
        <a:bodyPr/>
        <a:lstStyle/>
        <a:p>
          <a:endParaRPr lang="cs-CZ"/>
        </a:p>
      </dgm:t>
    </dgm:pt>
    <dgm:pt modelId="{A2BD9742-05AF-49FA-A3FE-F4724EF88AA4}" type="pres">
      <dgm:prSet presAssocID="{260C0536-EF72-45C4-9A7C-F1AA1F2B653E}" presName="hierChild4" presStyleCnt="0"/>
      <dgm:spPr/>
    </dgm:pt>
    <dgm:pt modelId="{21FFC2AE-0FBE-4AE5-A5BB-92FD731BC9E5}" type="pres">
      <dgm:prSet presAssocID="{260C0536-EF72-45C4-9A7C-F1AA1F2B653E}" presName="hierChild5" presStyleCnt="0"/>
      <dgm:spPr/>
    </dgm:pt>
    <dgm:pt modelId="{887B6396-D37B-428A-A9BD-BA2664A7E08B}" type="pres">
      <dgm:prSet presAssocID="{5B2036D9-B2BE-4DD9-A28A-5C1F565B12A7}" presName="Name35" presStyleLbl="parChTrans1D2" presStyleIdx="1" presStyleCnt="4"/>
      <dgm:spPr/>
      <dgm:t>
        <a:bodyPr/>
        <a:lstStyle/>
        <a:p>
          <a:endParaRPr lang="cs-CZ"/>
        </a:p>
      </dgm:t>
    </dgm:pt>
    <dgm:pt modelId="{688615C2-9984-4D33-8E65-4FBE9ADC8B94}" type="pres">
      <dgm:prSet presAssocID="{E17600C7-F7FC-4C99-96C1-7DBCF2C99CB0}" presName="hierRoot2" presStyleCnt="0">
        <dgm:presLayoutVars>
          <dgm:hierBranch/>
        </dgm:presLayoutVars>
      </dgm:prSet>
      <dgm:spPr/>
    </dgm:pt>
    <dgm:pt modelId="{84C0D129-D9A2-4AB4-9F6F-F981FC3A18BD}" type="pres">
      <dgm:prSet presAssocID="{E17600C7-F7FC-4C99-96C1-7DBCF2C99CB0}" presName="rootComposite" presStyleCnt="0"/>
      <dgm:spPr/>
    </dgm:pt>
    <dgm:pt modelId="{E97BDD2B-CBAD-4EC4-9461-37D4002CF29A}" type="pres">
      <dgm:prSet presAssocID="{E17600C7-F7FC-4C99-96C1-7DBCF2C99CB0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C85971D-C040-4AEB-BE6E-C45CB589858D}" type="pres">
      <dgm:prSet presAssocID="{E17600C7-F7FC-4C99-96C1-7DBCF2C99CB0}" presName="rootConnector" presStyleLbl="node2" presStyleIdx="1" presStyleCnt="4"/>
      <dgm:spPr/>
      <dgm:t>
        <a:bodyPr/>
        <a:lstStyle/>
        <a:p>
          <a:endParaRPr lang="cs-CZ"/>
        </a:p>
      </dgm:t>
    </dgm:pt>
    <dgm:pt modelId="{ABA55782-AEDD-4383-B417-C6396A952CF2}" type="pres">
      <dgm:prSet presAssocID="{E17600C7-F7FC-4C99-96C1-7DBCF2C99CB0}" presName="hierChild4" presStyleCnt="0"/>
      <dgm:spPr/>
    </dgm:pt>
    <dgm:pt modelId="{9B6AB0F6-8C76-468B-A1AD-DD6989448BAD}" type="pres">
      <dgm:prSet presAssocID="{E17600C7-F7FC-4C99-96C1-7DBCF2C99CB0}" presName="hierChild5" presStyleCnt="0"/>
      <dgm:spPr/>
    </dgm:pt>
    <dgm:pt modelId="{F12505B0-36D2-42FE-AFFA-0CA7F09F4173}" type="pres">
      <dgm:prSet presAssocID="{009D0DA9-CA0D-40F2-AD08-292CF9749039}" presName="Name35" presStyleLbl="parChTrans1D2" presStyleIdx="2" presStyleCnt="4"/>
      <dgm:spPr/>
      <dgm:t>
        <a:bodyPr/>
        <a:lstStyle/>
        <a:p>
          <a:endParaRPr lang="cs-CZ"/>
        </a:p>
      </dgm:t>
    </dgm:pt>
    <dgm:pt modelId="{4ED268C0-D751-435B-9464-56D1071C13DE}" type="pres">
      <dgm:prSet presAssocID="{DB3798CE-EE57-4D4F-9EF4-BB869801A24D}" presName="hierRoot2" presStyleCnt="0">
        <dgm:presLayoutVars>
          <dgm:hierBranch/>
        </dgm:presLayoutVars>
      </dgm:prSet>
      <dgm:spPr/>
    </dgm:pt>
    <dgm:pt modelId="{7536A52B-B36F-40EC-8C87-9BF0CCE3074F}" type="pres">
      <dgm:prSet presAssocID="{DB3798CE-EE57-4D4F-9EF4-BB869801A24D}" presName="rootComposite" presStyleCnt="0"/>
      <dgm:spPr/>
    </dgm:pt>
    <dgm:pt modelId="{D74D0547-B10D-4968-BA72-FA453C8BAB8F}" type="pres">
      <dgm:prSet presAssocID="{DB3798CE-EE57-4D4F-9EF4-BB869801A24D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A435209-613F-4CBB-8712-9FCBE532496E}" type="pres">
      <dgm:prSet presAssocID="{DB3798CE-EE57-4D4F-9EF4-BB869801A24D}" presName="rootConnector" presStyleLbl="node2" presStyleIdx="2" presStyleCnt="4"/>
      <dgm:spPr/>
      <dgm:t>
        <a:bodyPr/>
        <a:lstStyle/>
        <a:p>
          <a:endParaRPr lang="cs-CZ"/>
        </a:p>
      </dgm:t>
    </dgm:pt>
    <dgm:pt modelId="{467AAD18-6B0A-404F-B15E-4F0CDDEC40CB}" type="pres">
      <dgm:prSet presAssocID="{DB3798CE-EE57-4D4F-9EF4-BB869801A24D}" presName="hierChild4" presStyleCnt="0"/>
      <dgm:spPr/>
    </dgm:pt>
    <dgm:pt modelId="{A28F1D0B-ED2E-477B-8D91-686CDB3ED2AA}" type="pres">
      <dgm:prSet presAssocID="{DB3798CE-EE57-4D4F-9EF4-BB869801A24D}" presName="hierChild5" presStyleCnt="0"/>
      <dgm:spPr/>
    </dgm:pt>
    <dgm:pt modelId="{B340C8D6-549F-42FD-9CC3-750219018983}" type="pres">
      <dgm:prSet presAssocID="{C67FF0ED-EBFF-4468-A813-603AA89D43E5}" presName="Name35" presStyleLbl="parChTrans1D2" presStyleIdx="3" presStyleCnt="4"/>
      <dgm:spPr/>
      <dgm:t>
        <a:bodyPr/>
        <a:lstStyle/>
        <a:p>
          <a:endParaRPr lang="cs-CZ"/>
        </a:p>
      </dgm:t>
    </dgm:pt>
    <dgm:pt modelId="{5902E3D7-DF62-4784-9C60-DB5391368645}" type="pres">
      <dgm:prSet presAssocID="{33DCC3FE-AF69-42D0-BA8E-9A79994E9973}" presName="hierRoot2" presStyleCnt="0">
        <dgm:presLayoutVars>
          <dgm:hierBranch/>
        </dgm:presLayoutVars>
      </dgm:prSet>
      <dgm:spPr/>
    </dgm:pt>
    <dgm:pt modelId="{47E42B0E-B19D-4E8B-BAAA-CE2BBC6D6961}" type="pres">
      <dgm:prSet presAssocID="{33DCC3FE-AF69-42D0-BA8E-9A79994E9973}" presName="rootComposite" presStyleCnt="0"/>
      <dgm:spPr/>
    </dgm:pt>
    <dgm:pt modelId="{84AED9B4-4DEB-4E63-81E5-C2071DAB705B}" type="pres">
      <dgm:prSet presAssocID="{33DCC3FE-AF69-42D0-BA8E-9A79994E9973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E17A460-7669-46DC-9075-2C98680E7705}" type="pres">
      <dgm:prSet presAssocID="{33DCC3FE-AF69-42D0-BA8E-9A79994E9973}" presName="rootConnector" presStyleLbl="node2" presStyleIdx="3" presStyleCnt="4"/>
      <dgm:spPr/>
      <dgm:t>
        <a:bodyPr/>
        <a:lstStyle/>
        <a:p>
          <a:endParaRPr lang="cs-CZ"/>
        </a:p>
      </dgm:t>
    </dgm:pt>
    <dgm:pt modelId="{F2974D68-CBE5-4B06-A1CE-588D12CDC0C3}" type="pres">
      <dgm:prSet presAssocID="{33DCC3FE-AF69-42D0-BA8E-9A79994E9973}" presName="hierChild4" presStyleCnt="0"/>
      <dgm:spPr/>
    </dgm:pt>
    <dgm:pt modelId="{75D100A5-7ABB-42A6-A636-42F81A9F44F2}" type="pres">
      <dgm:prSet presAssocID="{33DCC3FE-AF69-42D0-BA8E-9A79994E9973}" presName="hierChild5" presStyleCnt="0"/>
      <dgm:spPr/>
    </dgm:pt>
    <dgm:pt modelId="{5972223A-FC05-42E8-AF36-C07887EA299D}" type="pres">
      <dgm:prSet presAssocID="{6F90AAE8-0283-40B9-A5F3-5E0B55E131DC}" presName="hierChild3" presStyleCnt="0"/>
      <dgm:spPr/>
    </dgm:pt>
  </dgm:ptLst>
  <dgm:cxnLst>
    <dgm:cxn modelId="{AB2BAEF1-6AE1-455C-B5E1-A77949054C8A}" type="presOf" srcId="{260C0536-EF72-45C4-9A7C-F1AA1F2B653E}" destId="{BDB7FD2B-17BC-482E-A98A-E23B2B10A1BA}" srcOrd="0" destOrd="0" presId="urn:microsoft.com/office/officeart/2005/8/layout/orgChart1"/>
    <dgm:cxn modelId="{B8AAFEFB-2DF6-4485-996B-8729990AB905}" type="presOf" srcId="{DB3798CE-EE57-4D4F-9EF4-BB869801A24D}" destId="{7A435209-613F-4CBB-8712-9FCBE532496E}" srcOrd="1" destOrd="0" presId="urn:microsoft.com/office/officeart/2005/8/layout/orgChart1"/>
    <dgm:cxn modelId="{5AEB6604-2A61-4730-98C3-A52764739F5E}" type="presOf" srcId="{260C0536-EF72-45C4-9A7C-F1AA1F2B653E}" destId="{6945F323-5980-4A84-A37C-0C2E8D8504E1}" srcOrd="1" destOrd="0" presId="urn:microsoft.com/office/officeart/2005/8/layout/orgChart1"/>
    <dgm:cxn modelId="{03D81838-22F6-4C36-9303-C615555351C8}" type="presOf" srcId="{33DCC3FE-AF69-42D0-BA8E-9A79994E9973}" destId="{7E17A460-7669-46DC-9075-2C98680E7705}" srcOrd="1" destOrd="0" presId="urn:microsoft.com/office/officeart/2005/8/layout/orgChart1"/>
    <dgm:cxn modelId="{5E7313D2-A549-4185-B6D7-430AC70B22CC}" type="presOf" srcId="{E17600C7-F7FC-4C99-96C1-7DBCF2C99CB0}" destId="{FC85971D-C040-4AEB-BE6E-C45CB589858D}" srcOrd="1" destOrd="0" presId="urn:microsoft.com/office/officeart/2005/8/layout/orgChart1"/>
    <dgm:cxn modelId="{7F7AE6EE-645D-49E8-A47A-9E868DBCDD12}" type="presOf" srcId="{DB3798CE-EE57-4D4F-9EF4-BB869801A24D}" destId="{D74D0547-B10D-4968-BA72-FA453C8BAB8F}" srcOrd="0" destOrd="0" presId="urn:microsoft.com/office/officeart/2005/8/layout/orgChart1"/>
    <dgm:cxn modelId="{682DB341-1051-4059-AE8D-45E991CC6F49}" type="presOf" srcId="{009D0DA9-CA0D-40F2-AD08-292CF9749039}" destId="{F12505B0-36D2-42FE-AFFA-0CA7F09F4173}" srcOrd="0" destOrd="0" presId="urn:microsoft.com/office/officeart/2005/8/layout/orgChart1"/>
    <dgm:cxn modelId="{62421FCC-E4CB-4851-A8F8-21FAE45C0436}" type="presOf" srcId="{6F90AAE8-0283-40B9-A5F3-5E0B55E131DC}" destId="{EBF86829-4EC0-4CED-8690-08E05D51B566}" srcOrd="0" destOrd="0" presId="urn:microsoft.com/office/officeart/2005/8/layout/orgChart1"/>
    <dgm:cxn modelId="{48F166C7-84F8-44E5-B668-E562215E0056}" type="presOf" srcId="{33DCC3FE-AF69-42D0-BA8E-9A79994E9973}" destId="{84AED9B4-4DEB-4E63-81E5-C2071DAB705B}" srcOrd="0" destOrd="0" presId="urn:microsoft.com/office/officeart/2005/8/layout/orgChart1"/>
    <dgm:cxn modelId="{5F9B39F2-1E21-4A04-91E4-AC4603D1F12F}" srcId="{020A03FB-8F77-4248-BFAF-4EB674726C8C}" destId="{6F90AAE8-0283-40B9-A5F3-5E0B55E131DC}" srcOrd="0" destOrd="0" parTransId="{B73C4C51-BEA2-4066-A27C-31412770E880}" sibTransId="{90FF3471-B062-487C-BEBA-1248EE50EA7C}"/>
    <dgm:cxn modelId="{0780D6BE-FAC9-47A9-AB1F-C87426710469}" srcId="{6F90AAE8-0283-40B9-A5F3-5E0B55E131DC}" destId="{DB3798CE-EE57-4D4F-9EF4-BB869801A24D}" srcOrd="2" destOrd="0" parTransId="{009D0DA9-CA0D-40F2-AD08-292CF9749039}" sibTransId="{BE1DA36E-B3CE-4BE2-A26F-5E9A6FBD671D}"/>
    <dgm:cxn modelId="{42A25B54-A991-403B-86B0-1C8A933D0B17}" type="presOf" srcId="{C67FF0ED-EBFF-4468-A813-603AA89D43E5}" destId="{B340C8D6-549F-42FD-9CC3-750219018983}" srcOrd="0" destOrd="0" presId="urn:microsoft.com/office/officeart/2005/8/layout/orgChart1"/>
    <dgm:cxn modelId="{BBCB9B3A-3EF5-4282-9DC4-59D1841FFF48}" srcId="{6F90AAE8-0283-40B9-A5F3-5E0B55E131DC}" destId="{33DCC3FE-AF69-42D0-BA8E-9A79994E9973}" srcOrd="3" destOrd="0" parTransId="{C67FF0ED-EBFF-4468-A813-603AA89D43E5}" sibTransId="{E18D03F1-9E25-4EA8-BBF7-069B923D618E}"/>
    <dgm:cxn modelId="{18CEE19C-37E0-4047-BF61-CCF8844E370D}" srcId="{6F90AAE8-0283-40B9-A5F3-5E0B55E131DC}" destId="{260C0536-EF72-45C4-9A7C-F1AA1F2B653E}" srcOrd="0" destOrd="0" parTransId="{9C53400E-19DB-43DD-8CE6-E388404BFDD1}" sibTransId="{3D7FF227-E1CF-4969-BFC0-AD9F44430F3F}"/>
    <dgm:cxn modelId="{194038BC-25AB-47BF-BC14-E9C3E358D20F}" type="presOf" srcId="{9C53400E-19DB-43DD-8CE6-E388404BFDD1}" destId="{0502C4A3-86D6-4F76-943C-9EEB18F067EB}" srcOrd="0" destOrd="0" presId="urn:microsoft.com/office/officeart/2005/8/layout/orgChart1"/>
    <dgm:cxn modelId="{2B1C795C-7954-472B-9862-CAC78AF8B3A3}" type="presOf" srcId="{5B2036D9-B2BE-4DD9-A28A-5C1F565B12A7}" destId="{887B6396-D37B-428A-A9BD-BA2664A7E08B}" srcOrd="0" destOrd="0" presId="urn:microsoft.com/office/officeart/2005/8/layout/orgChart1"/>
    <dgm:cxn modelId="{B344540E-6831-4EFF-A029-397CCEDB0FF3}" type="presOf" srcId="{020A03FB-8F77-4248-BFAF-4EB674726C8C}" destId="{15572239-62EC-43CC-97A6-C10ABE4CA961}" srcOrd="0" destOrd="0" presId="urn:microsoft.com/office/officeart/2005/8/layout/orgChart1"/>
    <dgm:cxn modelId="{A51E6EC6-3874-4BC9-9363-AD938F8308AC}" srcId="{6F90AAE8-0283-40B9-A5F3-5E0B55E131DC}" destId="{E17600C7-F7FC-4C99-96C1-7DBCF2C99CB0}" srcOrd="1" destOrd="0" parTransId="{5B2036D9-B2BE-4DD9-A28A-5C1F565B12A7}" sibTransId="{0945CCC9-D217-4EC6-A1E0-387BC94557AE}"/>
    <dgm:cxn modelId="{77740036-11D6-4FFD-BC9B-E6F15D606670}" type="presOf" srcId="{E17600C7-F7FC-4C99-96C1-7DBCF2C99CB0}" destId="{E97BDD2B-CBAD-4EC4-9461-37D4002CF29A}" srcOrd="0" destOrd="0" presId="urn:microsoft.com/office/officeart/2005/8/layout/orgChart1"/>
    <dgm:cxn modelId="{A9485355-A0A3-4B28-BB78-728CF7E32A70}" type="presOf" srcId="{6F90AAE8-0283-40B9-A5F3-5E0B55E131DC}" destId="{311F2A28-CB05-4A07-A65B-2DFE228D0287}" srcOrd="1" destOrd="0" presId="urn:microsoft.com/office/officeart/2005/8/layout/orgChart1"/>
    <dgm:cxn modelId="{A99E84B7-E8D9-44C8-8648-020C8BFF3DDA}" type="presParOf" srcId="{15572239-62EC-43CC-97A6-C10ABE4CA961}" destId="{9476C22E-1DF6-490D-9C2B-B85254509F4A}" srcOrd="0" destOrd="0" presId="urn:microsoft.com/office/officeart/2005/8/layout/orgChart1"/>
    <dgm:cxn modelId="{94E602A7-FBEC-4B18-B031-784E996917A9}" type="presParOf" srcId="{9476C22E-1DF6-490D-9C2B-B85254509F4A}" destId="{0F0EBE50-5225-4139-AE91-25503C7C6850}" srcOrd="0" destOrd="0" presId="urn:microsoft.com/office/officeart/2005/8/layout/orgChart1"/>
    <dgm:cxn modelId="{D047AE57-4214-43DA-8CE7-E0836357A7BD}" type="presParOf" srcId="{0F0EBE50-5225-4139-AE91-25503C7C6850}" destId="{EBF86829-4EC0-4CED-8690-08E05D51B566}" srcOrd="0" destOrd="0" presId="urn:microsoft.com/office/officeart/2005/8/layout/orgChart1"/>
    <dgm:cxn modelId="{01B7DB54-F4C9-4CCB-B70E-7213D6AB3FD0}" type="presParOf" srcId="{0F0EBE50-5225-4139-AE91-25503C7C6850}" destId="{311F2A28-CB05-4A07-A65B-2DFE228D0287}" srcOrd="1" destOrd="0" presId="urn:microsoft.com/office/officeart/2005/8/layout/orgChart1"/>
    <dgm:cxn modelId="{D44B55FC-199A-4BE7-A7D8-CE39FD4E85D9}" type="presParOf" srcId="{9476C22E-1DF6-490D-9C2B-B85254509F4A}" destId="{EE7A864B-C0DB-4BEC-8D99-ABBB37D67A94}" srcOrd="1" destOrd="0" presId="urn:microsoft.com/office/officeart/2005/8/layout/orgChart1"/>
    <dgm:cxn modelId="{3AAF1470-121F-40EB-8A93-9A1C1F63BFB3}" type="presParOf" srcId="{EE7A864B-C0DB-4BEC-8D99-ABBB37D67A94}" destId="{0502C4A3-86D6-4F76-943C-9EEB18F067EB}" srcOrd="0" destOrd="0" presId="urn:microsoft.com/office/officeart/2005/8/layout/orgChart1"/>
    <dgm:cxn modelId="{69BFE751-020F-4177-B23B-E21FDECDA3ED}" type="presParOf" srcId="{EE7A864B-C0DB-4BEC-8D99-ABBB37D67A94}" destId="{FD63A5E9-BF7E-4A88-A063-9BCF95EC1FFE}" srcOrd="1" destOrd="0" presId="urn:microsoft.com/office/officeart/2005/8/layout/orgChart1"/>
    <dgm:cxn modelId="{A9585CF9-E5A7-47FD-A918-EBDE0E6C3848}" type="presParOf" srcId="{FD63A5E9-BF7E-4A88-A063-9BCF95EC1FFE}" destId="{D2BF2666-78ED-4353-92AA-0C3DB6033DCC}" srcOrd="0" destOrd="0" presId="urn:microsoft.com/office/officeart/2005/8/layout/orgChart1"/>
    <dgm:cxn modelId="{749D5B5B-5360-47EC-B85D-69FA7EEEE9E0}" type="presParOf" srcId="{D2BF2666-78ED-4353-92AA-0C3DB6033DCC}" destId="{BDB7FD2B-17BC-482E-A98A-E23B2B10A1BA}" srcOrd="0" destOrd="0" presId="urn:microsoft.com/office/officeart/2005/8/layout/orgChart1"/>
    <dgm:cxn modelId="{E09DC6EA-CEB6-47D1-8BAE-4451C4D51A32}" type="presParOf" srcId="{D2BF2666-78ED-4353-92AA-0C3DB6033DCC}" destId="{6945F323-5980-4A84-A37C-0C2E8D8504E1}" srcOrd="1" destOrd="0" presId="urn:microsoft.com/office/officeart/2005/8/layout/orgChart1"/>
    <dgm:cxn modelId="{83DEB774-7989-47BC-BB99-AD242DB455EA}" type="presParOf" srcId="{FD63A5E9-BF7E-4A88-A063-9BCF95EC1FFE}" destId="{A2BD9742-05AF-49FA-A3FE-F4724EF88AA4}" srcOrd="1" destOrd="0" presId="urn:microsoft.com/office/officeart/2005/8/layout/orgChart1"/>
    <dgm:cxn modelId="{C5187AB6-CCA8-48B7-B371-8A11939E2BDF}" type="presParOf" srcId="{FD63A5E9-BF7E-4A88-A063-9BCF95EC1FFE}" destId="{21FFC2AE-0FBE-4AE5-A5BB-92FD731BC9E5}" srcOrd="2" destOrd="0" presId="urn:microsoft.com/office/officeart/2005/8/layout/orgChart1"/>
    <dgm:cxn modelId="{39030EB7-7FD4-4020-8F3E-0BF8C1A948F4}" type="presParOf" srcId="{EE7A864B-C0DB-4BEC-8D99-ABBB37D67A94}" destId="{887B6396-D37B-428A-A9BD-BA2664A7E08B}" srcOrd="2" destOrd="0" presId="urn:microsoft.com/office/officeart/2005/8/layout/orgChart1"/>
    <dgm:cxn modelId="{880EA8BD-2DF9-4C93-BAD1-AAFEC2BF7265}" type="presParOf" srcId="{EE7A864B-C0DB-4BEC-8D99-ABBB37D67A94}" destId="{688615C2-9984-4D33-8E65-4FBE9ADC8B94}" srcOrd="3" destOrd="0" presId="urn:microsoft.com/office/officeart/2005/8/layout/orgChart1"/>
    <dgm:cxn modelId="{332E3E07-9883-426B-8368-BDF57F1331F8}" type="presParOf" srcId="{688615C2-9984-4D33-8E65-4FBE9ADC8B94}" destId="{84C0D129-D9A2-4AB4-9F6F-F981FC3A18BD}" srcOrd="0" destOrd="0" presId="urn:microsoft.com/office/officeart/2005/8/layout/orgChart1"/>
    <dgm:cxn modelId="{B4D4E679-9140-4492-9ADA-0A6AB888A029}" type="presParOf" srcId="{84C0D129-D9A2-4AB4-9F6F-F981FC3A18BD}" destId="{E97BDD2B-CBAD-4EC4-9461-37D4002CF29A}" srcOrd="0" destOrd="0" presId="urn:microsoft.com/office/officeart/2005/8/layout/orgChart1"/>
    <dgm:cxn modelId="{8EC918DA-3095-4BDD-B807-58EFAEBA6571}" type="presParOf" srcId="{84C0D129-D9A2-4AB4-9F6F-F981FC3A18BD}" destId="{FC85971D-C040-4AEB-BE6E-C45CB589858D}" srcOrd="1" destOrd="0" presId="urn:microsoft.com/office/officeart/2005/8/layout/orgChart1"/>
    <dgm:cxn modelId="{D5C3BE8B-AB08-41EC-A628-20B6F218A964}" type="presParOf" srcId="{688615C2-9984-4D33-8E65-4FBE9ADC8B94}" destId="{ABA55782-AEDD-4383-B417-C6396A952CF2}" srcOrd="1" destOrd="0" presId="urn:microsoft.com/office/officeart/2005/8/layout/orgChart1"/>
    <dgm:cxn modelId="{E5FA3C1A-F6ED-4929-8093-6B79FAC89958}" type="presParOf" srcId="{688615C2-9984-4D33-8E65-4FBE9ADC8B94}" destId="{9B6AB0F6-8C76-468B-A1AD-DD6989448BAD}" srcOrd="2" destOrd="0" presId="urn:microsoft.com/office/officeart/2005/8/layout/orgChart1"/>
    <dgm:cxn modelId="{3E43136B-2734-4C2B-9BF5-96F63A35AD16}" type="presParOf" srcId="{EE7A864B-C0DB-4BEC-8D99-ABBB37D67A94}" destId="{F12505B0-36D2-42FE-AFFA-0CA7F09F4173}" srcOrd="4" destOrd="0" presId="urn:microsoft.com/office/officeart/2005/8/layout/orgChart1"/>
    <dgm:cxn modelId="{D4B3F6B1-8C7E-4622-94D6-116CEF14FD59}" type="presParOf" srcId="{EE7A864B-C0DB-4BEC-8D99-ABBB37D67A94}" destId="{4ED268C0-D751-435B-9464-56D1071C13DE}" srcOrd="5" destOrd="0" presId="urn:microsoft.com/office/officeart/2005/8/layout/orgChart1"/>
    <dgm:cxn modelId="{FAE6092F-4417-4635-8855-D5E91C5C46EE}" type="presParOf" srcId="{4ED268C0-D751-435B-9464-56D1071C13DE}" destId="{7536A52B-B36F-40EC-8C87-9BF0CCE3074F}" srcOrd="0" destOrd="0" presId="urn:microsoft.com/office/officeart/2005/8/layout/orgChart1"/>
    <dgm:cxn modelId="{B9986829-7DEE-49D4-89D7-C02C2DF77961}" type="presParOf" srcId="{7536A52B-B36F-40EC-8C87-9BF0CCE3074F}" destId="{D74D0547-B10D-4968-BA72-FA453C8BAB8F}" srcOrd="0" destOrd="0" presId="urn:microsoft.com/office/officeart/2005/8/layout/orgChart1"/>
    <dgm:cxn modelId="{61023358-611C-4CDF-B215-28936DCAF331}" type="presParOf" srcId="{7536A52B-B36F-40EC-8C87-9BF0CCE3074F}" destId="{7A435209-613F-4CBB-8712-9FCBE532496E}" srcOrd="1" destOrd="0" presId="urn:microsoft.com/office/officeart/2005/8/layout/orgChart1"/>
    <dgm:cxn modelId="{BFE69FA4-3637-4460-9184-78F912E88185}" type="presParOf" srcId="{4ED268C0-D751-435B-9464-56D1071C13DE}" destId="{467AAD18-6B0A-404F-B15E-4F0CDDEC40CB}" srcOrd="1" destOrd="0" presId="urn:microsoft.com/office/officeart/2005/8/layout/orgChart1"/>
    <dgm:cxn modelId="{28F05EEA-2DBE-4198-8A78-C068A4F4F106}" type="presParOf" srcId="{4ED268C0-D751-435B-9464-56D1071C13DE}" destId="{A28F1D0B-ED2E-477B-8D91-686CDB3ED2AA}" srcOrd="2" destOrd="0" presId="urn:microsoft.com/office/officeart/2005/8/layout/orgChart1"/>
    <dgm:cxn modelId="{93CDECA6-394F-4066-86DB-A4096F9CD0B6}" type="presParOf" srcId="{EE7A864B-C0DB-4BEC-8D99-ABBB37D67A94}" destId="{B340C8D6-549F-42FD-9CC3-750219018983}" srcOrd="6" destOrd="0" presId="urn:microsoft.com/office/officeart/2005/8/layout/orgChart1"/>
    <dgm:cxn modelId="{25B22AAE-406C-4F53-BED6-F70B51F86939}" type="presParOf" srcId="{EE7A864B-C0DB-4BEC-8D99-ABBB37D67A94}" destId="{5902E3D7-DF62-4784-9C60-DB5391368645}" srcOrd="7" destOrd="0" presId="urn:microsoft.com/office/officeart/2005/8/layout/orgChart1"/>
    <dgm:cxn modelId="{010067F3-725A-4651-8E8F-3D261A1E4938}" type="presParOf" srcId="{5902E3D7-DF62-4784-9C60-DB5391368645}" destId="{47E42B0E-B19D-4E8B-BAAA-CE2BBC6D6961}" srcOrd="0" destOrd="0" presId="urn:microsoft.com/office/officeart/2005/8/layout/orgChart1"/>
    <dgm:cxn modelId="{D5ECD3F0-46DD-4B3F-B188-8A9B64476D3D}" type="presParOf" srcId="{47E42B0E-B19D-4E8B-BAAA-CE2BBC6D6961}" destId="{84AED9B4-4DEB-4E63-81E5-C2071DAB705B}" srcOrd="0" destOrd="0" presId="urn:microsoft.com/office/officeart/2005/8/layout/orgChart1"/>
    <dgm:cxn modelId="{7C87B5F3-5B83-4761-BFF4-2AD9EEF31D6D}" type="presParOf" srcId="{47E42B0E-B19D-4E8B-BAAA-CE2BBC6D6961}" destId="{7E17A460-7669-46DC-9075-2C98680E7705}" srcOrd="1" destOrd="0" presId="urn:microsoft.com/office/officeart/2005/8/layout/orgChart1"/>
    <dgm:cxn modelId="{F6B2B271-7F65-4AD4-8A30-3B4493D2424F}" type="presParOf" srcId="{5902E3D7-DF62-4784-9C60-DB5391368645}" destId="{F2974D68-CBE5-4B06-A1CE-588D12CDC0C3}" srcOrd="1" destOrd="0" presId="urn:microsoft.com/office/officeart/2005/8/layout/orgChart1"/>
    <dgm:cxn modelId="{740B7DB0-5CDB-43BF-8192-4F1187049690}" type="presParOf" srcId="{5902E3D7-DF62-4784-9C60-DB5391368645}" destId="{75D100A5-7ABB-42A6-A636-42F81A9F44F2}" srcOrd="2" destOrd="0" presId="urn:microsoft.com/office/officeart/2005/8/layout/orgChart1"/>
    <dgm:cxn modelId="{26DDE0A9-1062-4F87-8004-E3252807ADEF}" type="presParOf" srcId="{9476C22E-1DF6-490D-9C2B-B85254509F4A}" destId="{5972223A-FC05-42E8-AF36-C07887EA299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819666-D7D9-4188-AC77-C7A3550E81AC}">
      <dsp:nvSpPr>
        <dsp:cNvPr id="0" name=""/>
        <dsp:cNvSpPr/>
      </dsp:nvSpPr>
      <dsp:spPr>
        <a:xfrm>
          <a:off x="6871774" y="2813225"/>
          <a:ext cx="91440" cy="4882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8208"/>
              </a:lnTo>
            </a:path>
          </a:pathLst>
        </a:custGeom>
        <a:noFill/>
        <a:ln w="400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A893B3-222F-49BF-AFD9-13A31E44DFC6}">
      <dsp:nvSpPr>
        <dsp:cNvPr id="0" name=""/>
        <dsp:cNvSpPr/>
      </dsp:nvSpPr>
      <dsp:spPr>
        <a:xfrm>
          <a:off x="4104481" y="1162615"/>
          <a:ext cx="2813012" cy="4882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104"/>
              </a:lnTo>
              <a:lnTo>
                <a:pt x="2813012" y="244104"/>
              </a:lnTo>
              <a:lnTo>
                <a:pt x="2813012" y="488208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B94B29-A0FE-49D0-A4C8-B18D775C2CF0}">
      <dsp:nvSpPr>
        <dsp:cNvPr id="0" name=""/>
        <dsp:cNvSpPr/>
      </dsp:nvSpPr>
      <dsp:spPr>
        <a:xfrm>
          <a:off x="4058761" y="1162615"/>
          <a:ext cx="91440" cy="4882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8208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7CF826-A561-4B17-93A6-D5E8CB5BE7CD}">
      <dsp:nvSpPr>
        <dsp:cNvPr id="0" name=""/>
        <dsp:cNvSpPr/>
      </dsp:nvSpPr>
      <dsp:spPr>
        <a:xfrm>
          <a:off x="1291468" y="1162615"/>
          <a:ext cx="2813012" cy="488208"/>
        </a:xfrm>
        <a:custGeom>
          <a:avLst/>
          <a:gdLst/>
          <a:ahLst/>
          <a:cxnLst/>
          <a:rect l="0" t="0" r="0" b="0"/>
          <a:pathLst>
            <a:path>
              <a:moveTo>
                <a:pt x="2813012" y="0"/>
              </a:moveTo>
              <a:lnTo>
                <a:pt x="2813012" y="244104"/>
              </a:lnTo>
              <a:lnTo>
                <a:pt x="0" y="244104"/>
              </a:lnTo>
              <a:lnTo>
                <a:pt x="0" y="488208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A21362-2D93-4C2B-8646-2A67B86B959B}">
      <dsp:nvSpPr>
        <dsp:cNvPr id="0" name=""/>
        <dsp:cNvSpPr/>
      </dsp:nvSpPr>
      <dsp:spPr>
        <a:xfrm>
          <a:off x="2942079" y="213"/>
          <a:ext cx="2324803" cy="11624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Pepa kopnul míč</a:t>
          </a:r>
        </a:p>
      </dsp:txBody>
      <dsp:txXfrm>
        <a:off x="2942079" y="213"/>
        <a:ext cx="2324803" cy="1162401"/>
      </dsp:txXfrm>
    </dsp:sp>
    <dsp:sp modelId="{D8FD7A68-84BF-467A-951A-57901C276CD9}">
      <dsp:nvSpPr>
        <dsp:cNvPr id="0" name=""/>
        <dsp:cNvSpPr/>
      </dsp:nvSpPr>
      <dsp:spPr>
        <a:xfrm>
          <a:off x="129066" y="1650824"/>
          <a:ext cx="2324803" cy="11624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Kam?</a:t>
          </a:r>
        </a:p>
      </dsp:txBody>
      <dsp:txXfrm>
        <a:off x="129066" y="1650824"/>
        <a:ext cx="2324803" cy="1162401"/>
      </dsp:txXfrm>
    </dsp:sp>
    <dsp:sp modelId="{2D639E7B-9EB9-48A1-BC35-DE873D33580D}">
      <dsp:nvSpPr>
        <dsp:cNvPr id="0" name=""/>
        <dsp:cNvSpPr/>
      </dsp:nvSpPr>
      <dsp:spPr>
        <a:xfrm>
          <a:off x="2942079" y="1650824"/>
          <a:ext cx="2324803" cy="11624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Kdy?</a:t>
          </a:r>
        </a:p>
      </dsp:txBody>
      <dsp:txXfrm>
        <a:off x="2942079" y="1650824"/>
        <a:ext cx="2324803" cy="1162401"/>
      </dsp:txXfrm>
    </dsp:sp>
    <dsp:sp modelId="{9EFBB813-E315-458A-AFAF-C3C1B1B9865F}">
      <dsp:nvSpPr>
        <dsp:cNvPr id="0" name=""/>
        <dsp:cNvSpPr/>
      </dsp:nvSpPr>
      <dsp:spPr>
        <a:xfrm>
          <a:off x="5755092" y="1650824"/>
          <a:ext cx="2324803" cy="11624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Jak?</a:t>
          </a:r>
        </a:p>
      </dsp:txBody>
      <dsp:txXfrm>
        <a:off x="5755092" y="1650824"/>
        <a:ext cx="2324803" cy="1162401"/>
      </dsp:txXfrm>
    </dsp:sp>
    <dsp:sp modelId="{57AA2F9E-FAEF-46E4-9953-D98EC31204A4}">
      <dsp:nvSpPr>
        <dsp:cNvPr id="0" name=""/>
        <dsp:cNvSpPr/>
      </dsp:nvSpPr>
      <dsp:spPr>
        <a:xfrm>
          <a:off x="5755092" y="3301434"/>
          <a:ext cx="2324803" cy="11624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Kolik?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9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Do jaké míry?</a:t>
          </a:r>
        </a:p>
      </dsp:txBody>
      <dsp:txXfrm>
        <a:off x="5755092" y="3301434"/>
        <a:ext cx="2324803" cy="116240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6226C8-FB3B-47EE-8F96-A265E4F17C0F}">
      <dsp:nvSpPr>
        <dsp:cNvPr id="0" name=""/>
        <dsp:cNvSpPr/>
      </dsp:nvSpPr>
      <dsp:spPr>
        <a:xfrm>
          <a:off x="4104481" y="2414436"/>
          <a:ext cx="3214655" cy="371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71"/>
              </a:lnTo>
              <a:lnTo>
                <a:pt x="3214655" y="185971"/>
              </a:lnTo>
              <a:lnTo>
                <a:pt x="3214655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C90F22-F130-45A7-8749-B6D30655CD4F}">
      <dsp:nvSpPr>
        <dsp:cNvPr id="0" name=""/>
        <dsp:cNvSpPr/>
      </dsp:nvSpPr>
      <dsp:spPr>
        <a:xfrm>
          <a:off x="4104481" y="2414436"/>
          <a:ext cx="1071551" cy="371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71"/>
              </a:lnTo>
              <a:lnTo>
                <a:pt x="1071551" y="185971"/>
              </a:lnTo>
              <a:lnTo>
                <a:pt x="1071551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4C097D-5F98-4FB3-A38D-1AEB414CF2CA}">
      <dsp:nvSpPr>
        <dsp:cNvPr id="0" name=""/>
        <dsp:cNvSpPr/>
      </dsp:nvSpPr>
      <dsp:spPr>
        <a:xfrm>
          <a:off x="3032929" y="2414436"/>
          <a:ext cx="1071551" cy="371943"/>
        </a:xfrm>
        <a:custGeom>
          <a:avLst/>
          <a:gdLst/>
          <a:ahLst/>
          <a:cxnLst/>
          <a:rect l="0" t="0" r="0" b="0"/>
          <a:pathLst>
            <a:path>
              <a:moveTo>
                <a:pt x="1071551" y="0"/>
              </a:moveTo>
              <a:lnTo>
                <a:pt x="1071551" y="185971"/>
              </a:lnTo>
              <a:lnTo>
                <a:pt x="0" y="185971"/>
              </a:lnTo>
              <a:lnTo>
                <a:pt x="0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CDD8C-7A53-4B09-939A-54BBE7052615}">
      <dsp:nvSpPr>
        <dsp:cNvPr id="0" name=""/>
        <dsp:cNvSpPr/>
      </dsp:nvSpPr>
      <dsp:spPr>
        <a:xfrm>
          <a:off x="889826" y="2414436"/>
          <a:ext cx="3214655" cy="371943"/>
        </a:xfrm>
        <a:custGeom>
          <a:avLst/>
          <a:gdLst/>
          <a:ahLst/>
          <a:cxnLst/>
          <a:rect l="0" t="0" r="0" b="0"/>
          <a:pathLst>
            <a:path>
              <a:moveTo>
                <a:pt x="3214655" y="0"/>
              </a:moveTo>
              <a:lnTo>
                <a:pt x="3214655" y="185971"/>
              </a:lnTo>
              <a:lnTo>
                <a:pt x="0" y="185971"/>
              </a:lnTo>
              <a:lnTo>
                <a:pt x="0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FF1C36-E00B-46DD-A40F-068BB1B1A522}">
      <dsp:nvSpPr>
        <dsp:cNvPr id="0" name=""/>
        <dsp:cNvSpPr/>
      </dsp:nvSpPr>
      <dsp:spPr>
        <a:xfrm>
          <a:off x="2448269" y="792089"/>
          <a:ext cx="3312423" cy="1622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Pepa kopnul míč do branky.</a:t>
          </a:r>
        </a:p>
      </dsp:txBody>
      <dsp:txXfrm>
        <a:off x="2448269" y="792089"/>
        <a:ext cx="3312423" cy="1622347"/>
      </dsp:txXfrm>
    </dsp:sp>
    <dsp:sp modelId="{F091F995-6043-445A-95D4-2CD5A5AA6088}">
      <dsp:nvSpPr>
        <dsp:cNvPr id="0" name=""/>
        <dsp:cNvSpPr/>
      </dsp:nvSpPr>
      <dsp:spPr>
        <a:xfrm>
          <a:off x="4246" y="2786380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Za jakým účelem?</a:t>
          </a:r>
        </a:p>
      </dsp:txBody>
      <dsp:txXfrm>
        <a:off x="4246" y="2786380"/>
        <a:ext cx="1771159" cy="885579"/>
      </dsp:txXfrm>
    </dsp:sp>
    <dsp:sp modelId="{FB96AA0F-998C-419D-9C95-68AD2387CF23}">
      <dsp:nvSpPr>
        <dsp:cNvPr id="0" name=""/>
        <dsp:cNvSpPr/>
      </dsp:nvSpPr>
      <dsp:spPr>
        <a:xfrm>
          <a:off x="2147349" y="2786380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Z jaké příčiny?</a:t>
          </a:r>
        </a:p>
      </dsp:txBody>
      <dsp:txXfrm>
        <a:off x="2147349" y="2786380"/>
        <a:ext cx="1771159" cy="885579"/>
      </dsp:txXfrm>
    </dsp:sp>
    <dsp:sp modelId="{F6439093-8337-4A00-B8C9-B7483314AF5B}">
      <dsp:nvSpPr>
        <dsp:cNvPr id="0" name=""/>
        <dsp:cNvSpPr/>
      </dsp:nvSpPr>
      <dsp:spPr>
        <a:xfrm>
          <a:off x="4290453" y="2786380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Za jaké podmínky?</a:t>
          </a:r>
        </a:p>
      </dsp:txBody>
      <dsp:txXfrm>
        <a:off x="4290453" y="2786380"/>
        <a:ext cx="1771159" cy="885579"/>
      </dsp:txXfrm>
    </dsp:sp>
    <dsp:sp modelId="{CF174B0D-422E-4828-B71B-CA77B5760C48}">
      <dsp:nvSpPr>
        <dsp:cNvPr id="0" name=""/>
        <dsp:cNvSpPr/>
      </dsp:nvSpPr>
      <dsp:spPr>
        <a:xfrm>
          <a:off x="6433556" y="2786380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5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I přes co?</a:t>
          </a:r>
        </a:p>
      </dsp:txBody>
      <dsp:txXfrm>
        <a:off x="6433556" y="2786380"/>
        <a:ext cx="1771159" cy="88557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17E285-3985-4F15-9EEE-86190CB5B74F}">
      <dsp:nvSpPr>
        <dsp:cNvPr id="0" name=""/>
        <dsp:cNvSpPr/>
      </dsp:nvSpPr>
      <dsp:spPr>
        <a:xfrm>
          <a:off x="4104481" y="2046053"/>
          <a:ext cx="3214655" cy="371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71"/>
              </a:lnTo>
              <a:lnTo>
                <a:pt x="3214655" y="185971"/>
              </a:lnTo>
              <a:lnTo>
                <a:pt x="3214655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8D5A41-FC2C-48DC-B1C1-40187073B26F}">
      <dsp:nvSpPr>
        <dsp:cNvPr id="0" name=""/>
        <dsp:cNvSpPr/>
      </dsp:nvSpPr>
      <dsp:spPr>
        <a:xfrm>
          <a:off x="4104481" y="2046053"/>
          <a:ext cx="1071551" cy="371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71"/>
              </a:lnTo>
              <a:lnTo>
                <a:pt x="1071551" y="185971"/>
              </a:lnTo>
              <a:lnTo>
                <a:pt x="1071551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AE0A59-2C4E-4468-81A1-44A11D54E613}">
      <dsp:nvSpPr>
        <dsp:cNvPr id="0" name=""/>
        <dsp:cNvSpPr/>
      </dsp:nvSpPr>
      <dsp:spPr>
        <a:xfrm>
          <a:off x="3032929" y="2046053"/>
          <a:ext cx="1071551" cy="371943"/>
        </a:xfrm>
        <a:custGeom>
          <a:avLst/>
          <a:gdLst/>
          <a:ahLst/>
          <a:cxnLst/>
          <a:rect l="0" t="0" r="0" b="0"/>
          <a:pathLst>
            <a:path>
              <a:moveTo>
                <a:pt x="1071551" y="0"/>
              </a:moveTo>
              <a:lnTo>
                <a:pt x="1071551" y="185971"/>
              </a:lnTo>
              <a:lnTo>
                <a:pt x="0" y="185971"/>
              </a:lnTo>
              <a:lnTo>
                <a:pt x="0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DA97C9-77E7-47F1-91D5-69C6DF8BB210}">
      <dsp:nvSpPr>
        <dsp:cNvPr id="0" name=""/>
        <dsp:cNvSpPr/>
      </dsp:nvSpPr>
      <dsp:spPr>
        <a:xfrm>
          <a:off x="889826" y="2046053"/>
          <a:ext cx="3214655" cy="371943"/>
        </a:xfrm>
        <a:custGeom>
          <a:avLst/>
          <a:gdLst/>
          <a:ahLst/>
          <a:cxnLst/>
          <a:rect l="0" t="0" r="0" b="0"/>
          <a:pathLst>
            <a:path>
              <a:moveTo>
                <a:pt x="3214655" y="0"/>
              </a:moveTo>
              <a:lnTo>
                <a:pt x="3214655" y="185971"/>
              </a:lnTo>
              <a:lnTo>
                <a:pt x="0" y="185971"/>
              </a:lnTo>
              <a:lnTo>
                <a:pt x="0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7B865-CD3A-4952-ABC8-D8986130DD85}">
      <dsp:nvSpPr>
        <dsp:cNvPr id="0" name=""/>
        <dsp:cNvSpPr/>
      </dsp:nvSpPr>
      <dsp:spPr>
        <a:xfrm>
          <a:off x="3218901" y="1160473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>
        <a:off x="3218901" y="1160473"/>
        <a:ext cx="1771159" cy="885579"/>
      </dsp:txXfrm>
    </dsp:sp>
    <dsp:sp modelId="{036C1011-EDFF-4A32-8CFF-05BB699E864A}">
      <dsp:nvSpPr>
        <dsp:cNvPr id="0" name=""/>
        <dsp:cNvSpPr/>
      </dsp:nvSpPr>
      <dsp:spPr>
        <a:xfrm>
          <a:off x="4246" y="2417996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ÚČELU</a:t>
          </a:r>
        </a:p>
      </dsp:txBody>
      <dsp:txXfrm>
        <a:off x="4246" y="2417996"/>
        <a:ext cx="1771159" cy="885579"/>
      </dsp:txXfrm>
    </dsp:sp>
    <dsp:sp modelId="{31CB20C5-5522-45DE-953B-924AB2803E74}">
      <dsp:nvSpPr>
        <dsp:cNvPr id="0" name=""/>
        <dsp:cNvSpPr/>
      </dsp:nvSpPr>
      <dsp:spPr>
        <a:xfrm>
          <a:off x="2147349" y="2417996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PŘÍČINY</a:t>
          </a:r>
        </a:p>
      </dsp:txBody>
      <dsp:txXfrm>
        <a:off x="2147349" y="2417996"/>
        <a:ext cx="1771159" cy="885579"/>
      </dsp:txXfrm>
    </dsp:sp>
    <dsp:sp modelId="{AA56228B-4CD7-4A12-9699-42D09ACE9495}">
      <dsp:nvSpPr>
        <dsp:cNvPr id="0" name=""/>
        <dsp:cNvSpPr/>
      </dsp:nvSpPr>
      <dsp:spPr>
        <a:xfrm>
          <a:off x="4290453" y="2417996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PODMÍNKY</a:t>
          </a:r>
        </a:p>
      </dsp:txBody>
      <dsp:txXfrm>
        <a:off x="4290453" y="2417996"/>
        <a:ext cx="1771159" cy="885579"/>
      </dsp:txXfrm>
    </dsp:sp>
    <dsp:sp modelId="{E86165D0-772E-45E8-8A7A-FD64FFF5229D}">
      <dsp:nvSpPr>
        <dsp:cNvPr id="0" name=""/>
        <dsp:cNvSpPr/>
      </dsp:nvSpPr>
      <dsp:spPr>
        <a:xfrm>
          <a:off x="6433556" y="2417996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PŘÍPUSTKY</a:t>
          </a:r>
        </a:p>
      </dsp:txBody>
      <dsp:txXfrm>
        <a:off x="6433556" y="2417996"/>
        <a:ext cx="1771159" cy="88557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40C8D6-549F-42FD-9CC3-750219018983}">
      <dsp:nvSpPr>
        <dsp:cNvPr id="0" name=""/>
        <dsp:cNvSpPr/>
      </dsp:nvSpPr>
      <dsp:spPr>
        <a:xfrm>
          <a:off x="4104481" y="2515565"/>
          <a:ext cx="3214655" cy="371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71"/>
              </a:lnTo>
              <a:lnTo>
                <a:pt x="3214655" y="185971"/>
              </a:lnTo>
              <a:lnTo>
                <a:pt x="3214655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2505B0-36D2-42FE-AFFA-0CA7F09F4173}">
      <dsp:nvSpPr>
        <dsp:cNvPr id="0" name=""/>
        <dsp:cNvSpPr/>
      </dsp:nvSpPr>
      <dsp:spPr>
        <a:xfrm>
          <a:off x="4104481" y="2515565"/>
          <a:ext cx="1071551" cy="371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71"/>
              </a:lnTo>
              <a:lnTo>
                <a:pt x="1071551" y="185971"/>
              </a:lnTo>
              <a:lnTo>
                <a:pt x="1071551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7B6396-D37B-428A-A9BD-BA2664A7E08B}">
      <dsp:nvSpPr>
        <dsp:cNvPr id="0" name=""/>
        <dsp:cNvSpPr/>
      </dsp:nvSpPr>
      <dsp:spPr>
        <a:xfrm>
          <a:off x="3032929" y="2515565"/>
          <a:ext cx="1071551" cy="371943"/>
        </a:xfrm>
        <a:custGeom>
          <a:avLst/>
          <a:gdLst/>
          <a:ahLst/>
          <a:cxnLst/>
          <a:rect l="0" t="0" r="0" b="0"/>
          <a:pathLst>
            <a:path>
              <a:moveTo>
                <a:pt x="1071551" y="0"/>
              </a:moveTo>
              <a:lnTo>
                <a:pt x="1071551" y="185971"/>
              </a:lnTo>
              <a:lnTo>
                <a:pt x="0" y="185971"/>
              </a:lnTo>
              <a:lnTo>
                <a:pt x="0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02C4A3-86D6-4F76-943C-9EEB18F067EB}">
      <dsp:nvSpPr>
        <dsp:cNvPr id="0" name=""/>
        <dsp:cNvSpPr/>
      </dsp:nvSpPr>
      <dsp:spPr>
        <a:xfrm>
          <a:off x="889826" y="2515565"/>
          <a:ext cx="3214655" cy="371943"/>
        </a:xfrm>
        <a:custGeom>
          <a:avLst/>
          <a:gdLst/>
          <a:ahLst/>
          <a:cxnLst/>
          <a:rect l="0" t="0" r="0" b="0"/>
          <a:pathLst>
            <a:path>
              <a:moveTo>
                <a:pt x="3214655" y="0"/>
              </a:moveTo>
              <a:lnTo>
                <a:pt x="3214655" y="185971"/>
              </a:lnTo>
              <a:lnTo>
                <a:pt x="0" y="185971"/>
              </a:lnTo>
              <a:lnTo>
                <a:pt x="0" y="371943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F86829-4EC0-4CED-8690-08E05D51B566}">
      <dsp:nvSpPr>
        <dsp:cNvPr id="0" name=""/>
        <dsp:cNvSpPr/>
      </dsp:nvSpPr>
      <dsp:spPr>
        <a:xfrm>
          <a:off x="2772046" y="690960"/>
          <a:ext cx="2664869" cy="18246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Pepa kopnul míč do branky</a:t>
          </a:r>
        </a:p>
      </dsp:txBody>
      <dsp:txXfrm>
        <a:off x="2772046" y="690960"/>
        <a:ext cx="2664869" cy="1824604"/>
      </dsp:txXfrm>
    </dsp:sp>
    <dsp:sp modelId="{BDB7FD2B-17BC-482E-A98A-E23B2B10A1BA}">
      <dsp:nvSpPr>
        <dsp:cNvPr id="0" name=""/>
        <dsp:cNvSpPr/>
      </dsp:nvSpPr>
      <dsp:spPr>
        <a:xfrm>
          <a:off x="4246" y="2887509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pro zábavu.</a:t>
          </a:r>
        </a:p>
      </dsp:txBody>
      <dsp:txXfrm>
        <a:off x="4246" y="2887509"/>
        <a:ext cx="1771159" cy="885579"/>
      </dsp:txXfrm>
    </dsp:sp>
    <dsp:sp modelId="{E97BDD2B-CBAD-4EC4-9461-37D4002CF29A}">
      <dsp:nvSpPr>
        <dsp:cNvPr id="0" name=""/>
        <dsp:cNvSpPr/>
      </dsp:nvSpPr>
      <dsp:spPr>
        <a:xfrm>
          <a:off x="2147349" y="2887509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kvůli </a:t>
          </a:r>
          <a:r>
            <a:rPr kumimoji="0" lang="cs-CZ" sz="2600" b="0" i="0" u="none" strike="noStrike" kern="1200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vítězstzví</a:t>
          </a:r>
          <a:r>
            <a:rPr kumimoji="0" lang="cs-CZ" sz="2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.</a:t>
          </a:r>
        </a:p>
      </dsp:txBody>
      <dsp:txXfrm>
        <a:off x="2147349" y="2887509"/>
        <a:ext cx="1771159" cy="885579"/>
      </dsp:txXfrm>
    </dsp:sp>
    <dsp:sp modelId="{D74D0547-B10D-4968-BA72-FA453C8BAB8F}">
      <dsp:nvSpPr>
        <dsp:cNvPr id="0" name=""/>
        <dsp:cNvSpPr/>
      </dsp:nvSpPr>
      <dsp:spPr>
        <a:xfrm>
          <a:off x="4290453" y="2887509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se souhlasem.</a:t>
          </a:r>
        </a:p>
      </dsp:txBody>
      <dsp:txXfrm>
        <a:off x="4290453" y="2887509"/>
        <a:ext cx="1771159" cy="885579"/>
      </dsp:txXfrm>
    </dsp:sp>
    <dsp:sp modelId="{84AED9B4-4DEB-4E63-81E5-C2071DAB705B}">
      <dsp:nvSpPr>
        <dsp:cNvPr id="0" name=""/>
        <dsp:cNvSpPr/>
      </dsp:nvSpPr>
      <dsp:spPr>
        <a:xfrm>
          <a:off x="6433556" y="2887509"/>
          <a:ext cx="1771159" cy="885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i přes bolest. </a:t>
          </a:r>
        </a:p>
      </dsp:txBody>
      <dsp:txXfrm>
        <a:off x="6433556" y="2887509"/>
        <a:ext cx="1771159" cy="8855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5C67705-CC2F-4BDA-B199-F756ED99EE3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C537EF0-EF12-4CA7-85AF-AF2DA68F5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127625"/>
          <a:ext cx="9144000" cy="1730375"/>
        </p:xfrm>
        <a:graphic>
          <a:graphicData uri="http://schemas.openxmlformats.org/drawingml/2006/table">
            <a:tbl>
              <a:tblPr/>
              <a:tblGrid>
                <a:gridCol w="2411760"/>
                <a:gridCol w="6732240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Skladba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7.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VY_32_INOVACE_14_PU účelu, příčiny, podmínky,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přípustky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71800" y="533400"/>
            <a:ext cx="6372200" cy="2868168"/>
          </a:xfrm>
        </p:spPr>
        <p:txBody>
          <a:bodyPr/>
          <a:lstStyle/>
          <a:p>
            <a:pPr algn="ctr"/>
            <a:r>
              <a:rPr lang="cs-CZ" dirty="0" smtClean="0"/>
              <a:t>Příslovečné určení účelu, příčiny, podmínky a přípustky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42910" y="642918"/>
            <a:ext cx="77153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Na okolnosti se ptáme otázkami:</a:t>
            </a:r>
          </a:p>
          <a:p>
            <a:pPr algn="ctr"/>
            <a:endParaRPr lang="cs-CZ" sz="3600" b="1" dirty="0" smtClean="0"/>
          </a:p>
          <a:p>
            <a:pPr algn="ctr"/>
            <a:endParaRPr lang="cs-CZ" sz="3600" b="1" dirty="0"/>
          </a:p>
          <a:p>
            <a:pPr algn="ctr"/>
            <a:endParaRPr lang="cs-CZ" sz="3600" b="1" dirty="0" smtClean="0"/>
          </a:p>
          <a:p>
            <a:pPr algn="ctr"/>
            <a:endParaRPr lang="cs-CZ" sz="3600" b="1" dirty="0"/>
          </a:p>
          <a:p>
            <a:pPr algn="ctr"/>
            <a:endParaRPr lang="cs-CZ" sz="3600" b="1" dirty="0" smtClean="0"/>
          </a:p>
          <a:p>
            <a:pPr algn="ctr"/>
            <a:endParaRPr lang="cs-CZ" sz="3600" b="1" dirty="0"/>
          </a:p>
          <a:p>
            <a:pPr algn="ctr"/>
            <a:endParaRPr lang="cs-CZ" sz="3600" b="1" dirty="0" smtClean="0"/>
          </a:p>
          <a:p>
            <a:pPr algn="ctr"/>
            <a:endParaRPr lang="cs-CZ" sz="3600" b="1" dirty="0"/>
          </a:p>
          <a:p>
            <a:pPr algn="ctr"/>
            <a:r>
              <a:rPr lang="cs-CZ" sz="3600" b="1" dirty="0" smtClean="0"/>
              <a:t> </a:t>
            </a:r>
            <a:endParaRPr lang="cs-CZ" sz="3600" b="1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323528" y="1628800"/>
          <a:ext cx="8208963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714356"/>
            <a:ext cx="883936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Další okolnosti odpovídají na složitější otázky:</a:t>
            </a:r>
          </a:p>
          <a:p>
            <a:pPr algn="ctr"/>
            <a:endParaRPr lang="cs-CZ" sz="3200" b="1" dirty="0"/>
          </a:p>
          <a:p>
            <a:pPr algn="ctr"/>
            <a:endParaRPr lang="cs-CZ" sz="3200" b="1" dirty="0" smtClean="0"/>
          </a:p>
          <a:p>
            <a:pPr algn="ctr"/>
            <a:endParaRPr lang="cs-CZ" sz="3200" dirty="0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539552" y="1772816"/>
          <a:ext cx="8208963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2844" y="642919"/>
            <a:ext cx="87868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Rozlišujeme tyto další druhy příslovečných určení:</a:t>
            </a:r>
          </a:p>
          <a:p>
            <a:endParaRPr lang="cs-CZ" sz="3200" b="1" dirty="0" smtClean="0"/>
          </a:p>
          <a:p>
            <a:endParaRPr lang="cs-CZ" sz="3200" b="1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431800" y="1585913"/>
          <a:ext cx="8208963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28794" y="357166"/>
            <a:ext cx="5572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/>
              <a:t>Doplníme jimi naši větu:</a:t>
            </a:r>
          </a:p>
          <a:p>
            <a:pPr algn="ctr"/>
            <a:endParaRPr lang="cs-CZ" sz="3600" b="1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431800" y="1585913"/>
          <a:ext cx="8208963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Shrnutí: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/>
              <a:t>Druhy příslovečného určení:</a:t>
            </a:r>
          </a:p>
          <a:p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</a:rPr>
              <a:t> příslovečné určení času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</a:rPr>
              <a:t> příslovečné určení místa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</a:rPr>
              <a:t> příslovečné určení způsobu a míry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</a:rPr>
              <a:t> příslovečné určení příčiny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</a:rPr>
              <a:t> příslovečné určení účelu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</a:rPr>
              <a:t> příslovečné určení přípustky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</a:rPr>
              <a:t> příslovečné určení podmínky</a:t>
            </a:r>
            <a:endParaRPr lang="cs-CZ" sz="2800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Vyhledejte PU účelu, příčiny, podmínky a přípustky: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6444208" cy="45259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</a:rPr>
              <a:t>Přes mrazivé počasí jsme jeli v neděli do hor. </a:t>
            </a:r>
          </a:p>
          <a:p>
            <a:r>
              <a:rPr lang="cs-CZ" sz="2400" dirty="0" smtClean="0">
                <a:latin typeface="Times New Roman" pitchFamily="18" charset="0"/>
              </a:rPr>
              <a:t>Malé miminko plakalo hlady.</a:t>
            </a:r>
          </a:p>
          <a:p>
            <a:r>
              <a:rPr lang="cs-CZ" sz="2400" dirty="0" smtClean="0">
                <a:latin typeface="Times New Roman" pitchFamily="18" charset="0"/>
              </a:rPr>
              <a:t>V případě nebezpečí volejte linku 112.</a:t>
            </a:r>
          </a:p>
          <a:p>
            <a:r>
              <a:rPr lang="cs-CZ" sz="2400" dirty="0" smtClean="0">
                <a:latin typeface="Times New Roman" pitchFamily="18" charset="0"/>
              </a:rPr>
              <a:t>Proti všem očekáváním sparťané vyhráli.</a:t>
            </a:r>
          </a:p>
          <a:p>
            <a:r>
              <a:rPr lang="cs-CZ" sz="2400" dirty="0" smtClean="0">
                <a:latin typeface="Times New Roman" pitchFamily="18" charset="0"/>
              </a:rPr>
              <a:t>Do banky si šel pro peníze.</a:t>
            </a:r>
          </a:p>
          <a:p>
            <a:r>
              <a:rPr lang="cs-CZ" sz="2400" dirty="0" smtClean="0">
                <a:latin typeface="Times New Roman" pitchFamily="18" charset="0"/>
              </a:rPr>
              <a:t>Drkotala zuby zimou.</a:t>
            </a:r>
          </a:p>
          <a:p>
            <a:r>
              <a:rPr lang="cs-CZ" sz="2400" dirty="0" smtClean="0">
                <a:latin typeface="Times New Roman" pitchFamily="18" charset="0"/>
              </a:rPr>
              <a:t>I přes své mládí byla velmi sečtělá.</a:t>
            </a:r>
          </a:p>
          <a:p>
            <a:r>
              <a:rPr lang="cs-CZ" sz="2400" dirty="0" smtClean="0">
                <a:latin typeface="Times New Roman" pitchFamily="18" charset="0"/>
              </a:rPr>
              <a:t>Auto zatroubilo na pozdrav.</a:t>
            </a:r>
          </a:p>
          <a:p>
            <a:r>
              <a:rPr lang="cs-CZ" sz="2400" dirty="0" smtClean="0">
                <a:latin typeface="Times New Roman" pitchFamily="18" charset="0"/>
              </a:rPr>
              <a:t>Pro nemoc musel zůstat doma.</a:t>
            </a:r>
          </a:p>
          <a:p>
            <a:r>
              <a:rPr lang="cs-CZ" sz="2400" dirty="0" smtClean="0">
                <a:latin typeface="Times New Roman" pitchFamily="18" charset="0"/>
              </a:rPr>
              <a:t>Pro nás to při dobré vůli udělá.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72200" y="1600200"/>
            <a:ext cx="2016224" cy="45259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přípustky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příčiny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podmínky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přípustky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účelu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příčiny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přípustky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účelu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příčiny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podmínky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23528" y="1988840"/>
            <a:ext cx="648072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907704" y="1988840"/>
            <a:ext cx="864096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3131840" y="2420888"/>
            <a:ext cx="72008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323528" y="3356992"/>
            <a:ext cx="648072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1691680" y="3356992"/>
            <a:ext cx="144016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267744" y="3789040"/>
            <a:ext cx="1368152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2123728" y="4221088"/>
            <a:ext cx="792088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23528" y="4653136"/>
            <a:ext cx="792088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1619672" y="4653136"/>
            <a:ext cx="72008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395536" y="5589240"/>
            <a:ext cx="1152128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1619672" y="6021288"/>
            <a:ext cx="432048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771800" y="6021288"/>
            <a:ext cx="576064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395536" y="2924944"/>
            <a:ext cx="1224136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2339752" y="5085184"/>
            <a:ext cx="1368152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procvičení: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Učebnice strana 110</a:t>
            </a:r>
            <a:r>
              <a:rPr lang="cs-CZ" smtClean="0"/>
              <a:t>, cvičení 9.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38</TotalTime>
  <Words>252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Snímek 1</vt:lpstr>
      <vt:lpstr>Příslovečné určení účelu, příčiny, podmínky a přípustky </vt:lpstr>
      <vt:lpstr>Snímek 3</vt:lpstr>
      <vt:lpstr>Snímek 4</vt:lpstr>
      <vt:lpstr>Snímek 5</vt:lpstr>
      <vt:lpstr>Snímek 6</vt:lpstr>
      <vt:lpstr>Shrnutí:</vt:lpstr>
      <vt:lpstr>Vyhledejte PU účelu, příčiny, podmínky a přípustky:</vt:lpstr>
      <vt:lpstr>procvičení: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Martina</cp:lastModifiedBy>
  <cp:revision>8</cp:revision>
  <dcterms:created xsi:type="dcterms:W3CDTF">2010-04-15T05:45:54Z</dcterms:created>
  <dcterms:modified xsi:type="dcterms:W3CDTF">2011-08-31T12:08:24Z</dcterms:modified>
</cp:coreProperties>
</file>