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56" r:id="rId3"/>
    <p:sldId id="263" r:id="rId4"/>
    <p:sldId id="257" r:id="rId5"/>
    <p:sldId id="258" r:id="rId6"/>
    <p:sldId id="260" r:id="rId7"/>
    <p:sldId id="259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8" d="100"/>
          <a:sy n="58" d="100"/>
        </p:scale>
        <p:origin x="-846" y="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41B4825F-7F52-4511-9DF2-F94CB7CA7893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2EB9FACD-5F7E-4DC6-AC94-7337D2F56E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4825F-7F52-4511-9DF2-F94CB7CA7893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9FACD-5F7E-4DC6-AC94-7337D2F56E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41B4825F-7F52-4511-9DF2-F94CB7CA7893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2EB9FACD-5F7E-4DC6-AC94-7337D2F56E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4825F-7F52-4511-9DF2-F94CB7CA7893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9FACD-5F7E-4DC6-AC94-7337D2F56E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4825F-7F52-4511-9DF2-F94CB7CA7893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9FACD-5F7E-4DC6-AC94-7337D2F56E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4825F-7F52-4511-9DF2-F94CB7CA7893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9FACD-5F7E-4DC6-AC94-7337D2F56E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4825F-7F52-4511-9DF2-F94CB7CA7893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9FACD-5F7E-4DC6-AC94-7337D2F56E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4825F-7F52-4511-9DF2-F94CB7CA7893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9FACD-5F7E-4DC6-AC94-7337D2F56E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4825F-7F52-4511-9DF2-F94CB7CA7893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9FACD-5F7E-4DC6-AC94-7337D2F56E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4825F-7F52-4511-9DF2-F94CB7CA7893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9FACD-5F7E-4DC6-AC94-7337D2F56E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4825F-7F52-4511-9DF2-F94CB7CA7893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9FACD-5F7E-4DC6-AC94-7337D2F56E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1B4825F-7F52-4511-9DF2-F94CB7CA7893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EB9FACD-5F7E-4DC6-AC94-7337D2F56E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Přímá spojovací čára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ovací čára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229200"/>
          <a:ext cx="9144000" cy="1402080"/>
        </p:xfrm>
        <a:graphic>
          <a:graphicData uri="http://schemas.openxmlformats.org/drawingml/2006/table">
            <a:tbl>
              <a:tblPr/>
              <a:tblGrid>
                <a:gridCol w="2768366"/>
                <a:gridCol w="6375634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Skladba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VY_32_INOVACE_18_Vedlejší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věta přívlastková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Vedlejší věta přívlastková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Vyhledejte přívlastek a určete jeho druh: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219200"/>
            <a:ext cx="6732240" cy="4937760"/>
          </a:xfrm>
        </p:spPr>
        <p:txBody>
          <a:bodyPr>
            <a:normAutofit/>
          </a:bodyPr>
          <a:lstStyle/>
          <a:p>
            <a:r>
              <a:rPr lang="cs-CZ" sz="2200" dirty="0" smtClean="0"/>
              <a:t>Děti si hrály na hřišti u domu. </a:t>
            </a:r>
          </a:p>
          <a:p>
            <a:r>
              <a:rPr lang="cs-CZ" sz="2200" dirty="0" smtClean="0"/>
              <a:t>Naši fotbalisté vyhráli na mistrovství světa.</a:t>
            </a:r>
          </a:p>
          <a:p>
            <a:r>
              <a:rPr lang="cs-CZ" sz="2200" dirty="0" smtClean="0"/>
              <a:t>Školního výletu se zúčastní jen žáci od šesti do osmi let. </a:t>
            </a:r>
          </a:p>
          <a:p>
            <a:r>
              <a:rPr lang="cs-CZ" sz="2200" dirty="0" smtClean="0"/>
              <a:t>Vyrazili na cestu domů po blátivé lesní stezce. </a:t>
            </a:r>
          </a:p>
          <a:p>
            <a:r>
              <a:rPr lang="cs-CZ" sz="2200" dirty="0" smtClean="0"/>
              <a:t>Autobus měl půlhodinové zpoždění.</a:t>
            </a:r>
          </a:p>
          <a:p>
            <a:r>
              <a:rPr lang="cs-CZ" sz="2200" dirty="0" smtClean="0"/>
              <a:t>Vyzvedni si velké i malé sešity.</a:t>
            </a:r>
          </a:p>
          <a:p>
            <a:r>
              <a:rPr lang="cs-CZ" sz="2200" dirty="0" smtClean="0"/>
              <a:t>Zítra podnikneme namáhavý výšlap na Dachstein.</a:t>
            </a:r>
          </a:p>
          <a:p>
            <a:r>
              <a:rPr lang="cs-CZ" sz="2200" dirty="0" smtClean="0"/>
              <a:t>Znala velmi dobře způsoby svého manžela.</a:t>
            </a:r>
          </a:p>
          <a:p>
            <a:r>
              <a:rPr lang="cs-CZ" sz="2200" dirty="0" smtClean="0"/>
              <a:t>Volala mi jeho matka.</a:t>
            </a:r>
          </a:p>
          <a:p>
            <a:r>
              <a:rPr lang="cs-CZ" sz="2200" dirty="0" smtClean="0"/>
              <a:t>Horké letní slunce velice hřálo.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444208" y="1216152"/>
            <a:ext cx="2699792" cy="4937760"/>
          </a:xfrm>
        </p:spPr>
        <p:txBody>
          <a:bodyPr>
            <a:normAutofit/>
          </a:bodyPr>
          <a:lstStyle/>
          <a:p>
            <a:r>
              <a:rPr lang="cs-CZ" sz="2200" dirty="0" err="1" smtClean="0"/>
              <a:t>Pkn</a:t>
            </a:r>
            <a:endParaRPr lang="cs-CZ" sz="2200" dirty="0" smtClean="0"/>
          </a:p>
          <a:p>
            <a:r>
              <a:rPr lang="cs-CZ" sz="2200" dirty="0" err="1" smtClean="0"/>
              <a:t>Pks</a:t>
            </a:r>
            <a:r>
              <a:rPr lang="cs-CZ" sz="2200" dirty="0" smtClean="0"/>
              <a:t>, </a:t>
            </a:r>
            <a:r>
              <a:rPr lang="cs-CZ" sz="2200" dirty="0" err="1" smtClean="0"/>
              <a:t>Pkn</a:t>
            </a:r>
            <a:endParaRPr lang="cs-CZ" sz="2200" dirty="0" smtClean="0"/>
          </a:p>
          <a:p>
            <a:r>
              <a:rPr lang="cs-CZ" sz="2200" dirty="0" err="1" smtClean="0"/>
              <a:t>Pks</a:t>
            </a:r>
            <a:r>
              <a:rPr lang="cs-CZ" sz="2200" dirty="0" smtClean="0"/>
              <a:t>, </a:t>
            </a:r>
            <a:r>
              <a:rPr lang="cs-CZ" sz="2200" dirty="0" err="1" smtClean="0"/>
              <a:t>Pkn</a:t>
            </a:r>
            <a:endParaRPr lang="cs-CZ" sz="2200" dirty="0" smtClean="0"/>
          </a:p>
          <a:p>
            <a:r>
              <a:rPr lang="cs-CZ" sz="2200" dirty="0" err="1" smtClean="0"/>
              <a:t>Pkn</a:t>
            </a:r>
            <a:r>
              <a:rPr lang="cs-CZ" sz="2200" dirty="0" smtClean="0"/>
              <a:t>, post. rozvíjející</a:t>
            </a:r>
          </a:p>
          <a:p>
            <a:r>
              <a:rPr lang="cs-CZ" sz="2200" dirty="0" err="1" smtClean="0"/>
              <a:t>Pks</a:t>
            </a:r>
            <a:endParaRPr lang="cs-CZ" sz="2200" dirty="0" smtClean="0"/>
          </a:p>
          <a:p>
            <a:r>
              <a:rPr lang="cs-CZ" sz="2200" dirty="0" smtClean="0"/>
              <a:t>několikanásobný</a:t>
            </a:r>
          </a:p>
          <a:p>
            <a:r>
              <a:rPr lang="cs-CZ" sz="2200" dirty="0" err="1" smtClean="0"/>
              <a:t>Pks</a:t>
            </a:r>
            <a:r>
              <a:rPr lang="cs-CZ" sz="2200" dirty="0" smtClean="0"/>
              <a:t>, </a:t>
            </a:r>
            <a:r>
              <a:rPr lang="cs-CZ" sz="2200" dirty="0" err="1" smtClean="0"/>
              <a:t>Pkn</a:t>
            </a:r>
            <a:endParaRPr lang="cs-CZ" sz="2200" dirty="0" smtClean="0"/>
          </a:p>
          <a:p>
            <a:r>
              <a:rPr lang="cs-CZ" sz="2200" dirty="0" err="1" smtClean="0"/>
              <a:t>Pks</a:t>
            </a:r>
            <a:r>
              <a:rPr lang="cs-CZ" sz="2200" dirty="0" smtClean="0"/>
              <a:t>, </a:t>
            </a:r>
            <a:r>
              <a:rPr lang="cs-CZ" sz="2200" dirty="0" err="1" smtClean="0"/>
              <a:t>Pkn</a:t>
            </a:r>
            <a:endParaRPr lang="cs-CZ" sz="2200" dirty="0" smtClean="0"/>
          </a:p>
          <a:p>
            <a:r>
              <a:rPr lang="cs-CZ" sz="2200" dirty="0" err="1" smtClean="0"/>
              <a:t>Pks</a:t>
            </a:r>
            <a:endParaRPr lang="cs-CZ" sz="2200" dirty="0" smtClean="0"/>
          </a:p>
          <a:p>
            <a:r>
              <a:rPr lang="cs-CZ" sz="2200" dirty="0" smtClean="0"/>
              <a:t>post. rozvíjející</a:t>
            </a:r>
            <a:endParaRPr lang="cs-CZ" sz="2200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2771800" y="1628800"/>
            <a:ext cx="936104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323528" y="1988840"/>
            <a:ext cx="576064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4427984" y="2060848"/>
            <a:ext cx="720080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323528" y="2420888"/>
            <a:ext cx="1008112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355976" y="2420888"/>
            <a:ext cx="2232248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2195736" y="2852936"/>
            <a:ext cx="720080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987824" y="2852936"/>
            <a:ext cx="1656184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1763688" y="3284984"/>
            <a:ext cx="1584176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1619672" y="3717032"/>
            <a:ext cx="1368152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2483768" y="4077072"/>
            <a:ext cx="1152128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4427984" y="4077072"/>
            <a:ext cx="1512168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3491880" y="4509120"/>
            <a:ext cx="648072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4211960" y="4509120"/>
            <a:ext cx="936104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1403648" y="4869160"/>
            <a:ext cx="504056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323528" y="5373216"/>
            <a:ext cx="1368152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VV přívlastková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vyjadřuje přívlastek věty řídící </a:t>
            </a:r>
          </a:p>
          <a:p>
            <a:r>
              <a:rPr lang="cs-CZ" dirty="0" smtClean="0"/>
              <a:t>závisí na podstatném jménu věty řídící nebo ho blíže určuje</a:t>
            </a:r>
          </a:p>
          <a:p>
            <a:r>
              <a:rPr lang="cs-CZ" dirty="0" smtClean="0"/>
              <a:t>často bývá vložena do věty řídící</a:t>
            </a:r>
          </a:p>
          <a:p>
            <a:r>
              <a:rPr lang="cs-CZ" dirty="0" smtClean="0"/>
              <a:t>nejčastějšími spojovacími výrazy jsou vztažná zájmena: </a:t>
            </a:r>
            <a:r>
              <a:rPr lang="cs-CZ" b="1" i="1" dirty="0" smtClean="0"/>
              <a:t>který, jenž</a:t>
            </a:r>
          </a:p>
          <a:p>
            <a:r>
              <a:rPr lang="cs-CZ" dirty="0" smtClean="0"/>
              <a:t>další spojovací výrazy:  </a:t>
            </a:r>
            <a:r>
              <a:rPr lang="cs-CZ" b="1" i="1" dirty="0" smtClean="0"/>
              <a:t>kde, kdy, aby, že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 lvl="1"/>
            <a:r>
              <a:rPr lang="cs-CZ" i="1" dirty="0" smtClean="0"/>
              <a:t>Dům, který shořel, byl už starý.</a:t>
            </a:r>
          </a:p>
          <a:p>
            <a:pPr lvl="1"/>
            <a:r>
              <a:rPr lang="cs-CZ" i="1" dirty="0" smtClean="0"/>
              <a:t>Zavolali mu ve chvíli, kdy neměl čas.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Z jednoduchých vět vytvořte souvětí tak, aby obsahovalo VV přívlastkovou: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Viděl žlutě kvetoucí tulipány.</a:t>
            </a:r>
          </a:p>
          <a:p>
            <a:r>
              <a:rPr lang="cs-CZ" dirty="0" smtClean="0"/>
              <a:t>Fíkus rostoucí ve volné přírodě vypadá mnohem krásněji.</a:t>
            </a:r>
          </a:p>
          <a:p>
            <a:r>
              <a:rPr lang="cs-CZ" dirty="0" smtClean="0"/>
              <a:t>Koupila jsem jí svíčku vonící po skořici.</a:t>
            </a:r>
          </a:p>
          <a:p>
            <a:r>
              <a:rPr lang="cs-CZ" dirty="0" smtClean="0"/>
              <a:t>Obula si boty koupené při pobytu ve Francii.</a:t>
            </a:r>
          </a:p>
          <a:p>
            <a:r>
              <a:rPr lang="cs-CZ" dirty="0" smtClean="0"/>
              <a:t>Otevřeli jsme dveře vedoucí na balkon.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789040"/>
            <a:ext cx="8221866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Viděl tulipány, které kvetly žlutě.</a:t>
            </a:r>
          </a:p>
          <a:p>
            <a:r>
              <a:rPr lang="cs-CZ" sz="2800" i="1" dirty="0" smtClean="0"/>
              <a:t>Fíkus, který roste ve volné přírodě, vypadá mnohem krásněji.</a:t>
            </a:r>
          </a:p>
          <a:p>
            <a:r>
              <a:rPr lang="cs-CZ" sz="2800" i="1" dirty="0" smtClean="0"/>
              <a:t>Koupila jsem jí svíčku, která voněla po skořici.</a:t>
            </a:r>
          </a:p>
          <a:p>
            <a:r>
              <a:rPr lang="cs-CZ" sz="2800" i="1" dirty="0" smtClean="0"/>
              <a:t>Obula si boty, které si koupila při pobytu ve Francii.</a:t>
            </a:r>
          </a:p>
          <a:p>
            <a:r>
              <a:rPr lang="cs-CZ" sz="2800" i="1" dirty="0" smtClean="0"/>
              <a:t>Otevřeli jsme dveře, které vedly na balkon.</a:t>
            </a:r>
            <a:endParaRPr lang="cs-CZ" sz="28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Ze souvětí vytvořte větu jednoduchou tak, aby výpověď neztratila smysl: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052736"/>
            <a:ext cx="9144000" cy="5805264"/>
          </a:xfrm>
        </p:spPr>
        <p:txBody>
          <a:bodyPr>
            <a:normAutofit/>
          </a:bodyPr>
          <a:lstStyle/>
          <a:p>
            <a:r>
              <a:rPr lang="cs-CZ" sz="2100" dirty="0" smtClean="0"/>
              <a:t>Dorazili po silnici, která vedla kolem kostela.</a:t>
            </a:r>
          </a:p>
          <a:p>
            <a:r>
              <a:rPr lang="cs-CZ" sz="2100" dirty="0" smtClean="0"/>
              <a:t>Příbram je město, v němž jsem se narodila.</a:t>
            </a:r>
          </a:p>
          <a:p>
            <a:r>
              <a:rPr lang="cs-CZ" sz="2100" dirty="0" smtClean="0"/>
              <a:t>Růže, které jsem včera koupila, uvadly. </a:t>
            </a:r>
          </a:p>
          <a:p>
            <a:r>
              <a:rPr lang="cs-CZ" sz="2100" dirty="0" smtClean="0"/>
              <a:t>Jeho přání,  abychom ho navštívili již dnes, nás moc potěšilo.</a:t>
            </a:r>
          </a:p>
          <a:p>
            <a:r>
              <a:rPr lang="cs-CZ" sz="2100" dirty="0" smtClean="0"/>
              <a:t>Kamilovo vyprávění, jak šel poprvé do školy, nás pobavilo.</a:t>
            </a:r>
          </a:p>
          <a:p>
            <a:r>
              <a:rPr lang="cs-CZ" sz="2100" dirty="0" smtClean="0"/>
              <a:t> Plížil se temnou chodbou, která vedla ven z podzemí. </a:t>
            </a:r>
          </a:p>
          <a:p>
            <a:r>
              <a:rPr lang="cs-CZ" sz="2100" dirty="0" smtClean="0"/>
              <a:t>Překvapil mě její dotaz,  zda přijede babička.</a:t>
            </a:r>
          </a:p>
          <a:p>
            <a:r>
              <a:rPr lang="cs-CZ" sz="2100" dirty="0" smtClean="0"/>
              <a:t>To je záležitost, která není obvyklá.</a:t>
            </a:r>
          </a:p>
          <a:p>
            <a:pPr>
              <a:buNone/>
            </a:pPr>
            <a:endParaRPr lang="cs-CZ" sz="22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4221089"/>
            <a:ext cx="5740098" cy="30008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" i="1" dirty="0" smtClean="0"/>
              <a:t>Dorazili po silnici vedoucí kolem kostela.</a:t>
            </a:r>
          </a:p>
          <a:p>
            <a:r>
              <a:rPr lang="cs-CZ" sz="2100" i="1" dirty="0" smtClean="0"/>
              <a:t>Příbram je mé rodné město.</a:t>
            </a:r>
          </a:p>
          <a:p>
            <a:r>
              <a:rPr lang="cs-CZ" sz="2100" i="1" dirty="0" smtClean="0"/>
              <a:t>Včera koupené růže uvadly.</a:t>
            </a:r>
          </a:p>
          <a:p>
            <a:r>
              <a:rPr lang="cs-CZ" sz="2100" i="1" dirty="0" smtClean="0"/>
              <a:t>Jeho přání naší dnešní návštěvy nás moc potěšilo.</a:t>
            </a:r>
          </a:p>
          <a:p>
            <a:r>
              <a:rPr lang="cs-CZ" sz="2100" i="1" dirty="0" smtClean="0"/>
              <a:t>Kamilovo vyprávění o první cestě do školy nás pobavilo.</a:t>
            </a:r>
          </a:p>
          <a:p>
            <a:r>
              <a:rPr lang="cs-CZ" sz="2100" i="1" dirty="0" smtClean="0"/>
              <a:t>Plížil se temnou chodbou vedoucí ven z podzemí.</a:t>
            </a:r>
          </a:p>
          <a:p>
            <a:r>
              <a:rPr lang="cs-CZ" sz="2100" i="1" dirty="0" smtClean="0"/>
              <a:t>Překvapil mě její dotaz o příjezdu babičky.</a:t>
            </a:r>
          </a:p>
          <a:p>
            <a:r>
              <a:rPr lang="cs-CZ" sz="2100" i="1" dirty="0" smtClean="0"/>
              <a:t>To je neobvyklá záležitost.</a:t>
            </a:r>
          </a:p>
          <a:p>
            <a:endParaRPr lang="cs-CZ" sz="2100" i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Vyhledejte pouze VV přívlastkové: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Říká se, že polévka je grunt.</a:t>
            </a:r>
          </a:p>
          <a:p>
            <a:r>
              <a:rPr lang="cs-CZ" dirty="0" smtClean="0"/>
              <a:t>Pes, který štěká, nekouše.</a:t>
            </a:r>
          </a:p>
          <a:p>
            <a:r>
              <a:rPr lang="cs-CZ" dirty="0" smtClean="0"/>
              <a:t>Zastavil se u domu, v němž vyrostl.</a:t>
            </a:r>
          </a:p>
          <a:p>
            <a:r>
              <a:rPr lang="cs-CZ" dirty="0" smtClean="0"/>
              <a:t>Babička slyšela,  jak si sousedé povídali.</a:t>
            </a:r>
          </a:p>
          <a:p>
            <a:r>
              <a:rPr lang="cs-CZ" dirty="0" smtClean="0"/>
              <a:t>Maminka mi dala zákaz, abych šla ven.</a:t>
            </a:r>
          </a:p>
          <a:p>
            <a:r>
              <a:rPr lang="cs-CZ" dirty="0" smtClean="0"/>
              <a:t>Líbilo se mi jeho rozhodnutí, že se ožení.</a:t>
            </a:r>
          </a:p>
          <a:p>
            <a:r>
              <a:rPr lang="cs-CZ" dirty="0" smtClean="0"/>
              <a:t>Řekni Rebece, že ji mám rád.</a:t>
            </a:r>
          </a:p>
          <a:p>
            <a:r>
              <a:rPr lang="cs-CZ" dirty="0" smtClean="0"/>
              <a:t>Vzpomínám na ty, kdo se rozhodli emigrovat.</a:t>
            </a:r>
          </a:p>
          <a:p>
            <a:r>
              <a:rPr lang="cs-CZ" dirty="0" smtClean="0"/>
              <a:t>Cesta, která se vinula údolím, byla blátivá.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331640" y="2132856"/>
            <a:ext cx="1656184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3419872" y="2636912"/>
            <a:ext cx="2016224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3995936" y="3573016"/>
            <a:ext cx="1944216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4716016" y="4077072"/>
            <a:ext cx="1656184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3203848" y="5013176"/>
            <a:ext cx="3744416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1691680" y="5517232"/>
            <a:ext cx="3024336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Určete druhy vedlejších vět: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219200"/>
            <a:ext cx="9144000" cy="493776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Prozradil mi, kdo vyhraje.</a:t>
            </a:r>
          </a:p>
          <a:p>
            <a:r>
              <a:rPr lang="cs-CZ" dirty="0" smtClean="0"/>
              <a:t>Bylo slyšet, jak ve tmě něco zarachotilo.</a:t>
            </a:r>
          </a:p>
          <a:p>
            <a:r>
              <a:rPr lang="cs-CZ" dirty="0" smtClean="0"/>
              <a:t>I když jsem lyžovala opatrně, </a:t>
            </a:r>
            <a:r>
              <a:rPr lang="cs-CZ" dirty="0" smtClean="0"/>
              <a:t> zlomila </a:t>
            </a:r>
            <a:r>
              <a:rPr lang="cs-CZ" dirty="0" smtClean="0"/>
              <a:t>jsem si nohu.</a:t>
            </a:r>
          </a:p>
          <a:p>
            <a:r>
              <a:rPr lang="cs-CZ" dirty="0" smtClean="0"/>
              <a:t>Odešli do světa,  aby se už nikdy nevrátili.</a:t>
            </a:r>
          </a:p>
          <a:p>
            <a:r>
              <a:rPr lang="cs-CZ" dirty="0" smtClean="0"/>
              <a:t>Hledal přítele,  s nímž by mohl strávit dovolenou.</a:t>
            </a:r>
          </a:p>
          <a:p>
            <a:r>
              <a:rPr lang="cs-CZ" dirty="0" smtClean="0"/>
              <a:t>Petr nám oznámil, </a:t>
            </a:r>
            <a:r>
              <a:rPr lang="cs-CZ" dirty="0" smtClean="0"/>
              <a:t> že </a:t>
            </a:r>
            <a:r>
              <a:rPr lang="cs-CZ" dirty="0" smtClean="0"/>
              <a:t>pojede na rok do Ameriky.</a:t>
            </a:r>
          </a:p>
          <a:p>
            <a:r>
              <a:rPr lang="cs-CZ" dirty="0" smtClean="0"/>
              <a:t>Stalo se, že najednou o všechno přišel.</a:t>
            </a:r>
          </a:p>
          <a:p>
            <a:r>
              <a:rPr lang="cs-CZ" dirty="0" smtClean="0"/>
              <a:t>Tváří se, jako by spolkl všechnu moudrost světa.</a:t>
            </a:r>
          </a:p>
          <a:p>
            <a:r>
              <a:rPr lang="cs-CZ" dirty="0" smtClean="0"/>
              <a:t>Sklizeň jablek se letos zpozdila, </a:t>
            </a:r>
            <a:r>
              <a:rPr lang="cs-CZ" dirty="0" smtClean="0"/>
              <a:t> protože </a:t>
            </a:r>
            <a:r>
              <a:rPr lang="cs-CZ" dirty="0" smtClean="0"/>
              <a:t>nebylo moc hezky.</a:t>
            </a:r>
          </a:p>
          <a:p>
            <a:r>
              <a:rPr lang="cs-CZ" dirty="0" smtClean="0"/>
              <a:t>Až přijedeš domů, </a:t>
            </a:r>
            <a:r>
              <a:rPr lang="cs-CZ" dirty="0" smtClean="0"/>
              <a:t> zavolej </a:t>
            </a:r>
            <a:r>
              <a:rPr lang="cs-CZ" dirty="0" smtClean="0"/>
              <a:t>mi.</a:t>
            </a:r>
          </a:p>
          <a:p>
            <a:r>
              <a:rPr lang="cs-CZ" dirty="0" smtClean="0"/>
              <a:t>Mám ráda filmy, které dávají nějaký smysl.</a:t>
            </a:r>
          </a:p>
          <a:p>
            <a:r>
              <a:rPr lang="cs-CZ" dirty="0" smtClean="0"/>
              <a:t>Řekl mi, abych zmizela.</a:t>
            </a:r>
          </a:p>
          <a:p>
            <a:r>
              <a:rPr lang="cs-CZ" dirty="0" smtClean="0"/>
              <a:t>Obloha byla, jako by ji někdo vymetl.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Procvičení VV přívlastkových: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3200" dirty="0" smtClean="0"/>
          </a:p>
          <a:p>
            <a:pPr algn="ctr">
              <a:buNone/>
            </a:pPr>
            <a:endParaRPr lang="cs-CZ" sz="3200" dirty="0" smtClean="0"/>
          </a:p>
          <a:p>
            <a:pPr algn="ctr">
              <a:buNone/>
            </a:pPr>
            <a:r>
              <a:rPr lang="cs-CZ" sz="3200" dirty="0" smtClean="0"/>
              <a:t>Učebnice strana 120, cvičení 7,8.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153</TotalTime>
  <Words>642</Words>
  <Application>Microsoft Office PowerPoint</Application>
  <PresentationFormat>On-screen Show (4:3)</PresentationFormat>
  <Paragraphs>95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Původ</vt:lpstr>
      <vt:lpstr>PowerPoint Presentation</vt:lpstr>
      <vt:lpstr>Vedlejší věta přívlastková</vt:lpstr>
      <vt:lpstr>Vyhledejte přívlastek a určete jeho druh:</vt:lpstr>
      <vt:lpstr>VV přívlastková</vt:lpstr>
      <vt:lpstr>Z jednoduchých vět vytvořte souvětí tak, aby obsahovalo VV přívlastkovou:</vt:lpstr>
      <vt:lpstr>Ze souvětí vytvořte větu jednoduchou tak, aby výpověď neztratila smysl:</vt:lpstr>
      <vt:lpstr>Vyhledejte pouze VV přívlastkové:</vt:lpstr>
      <vt:lpstr>Určete druhy vedlejších vět:</vt:lpstr>
      <vt:lpstr>Procvičení VV přívlastkových: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Vedlejší věta přívlastková</dc:title>
  <dc:creator>Martina</dc:creator>
  <cp:lastModifiedBy>Valued Acer Customer</cp:lastModifiedBy>
  <cp:revision>12</cp:revision>
  <dcterms:created xsi:type="dcterms:W3CDTF">2010-09-17T09:09:26Z</dcterms:created>
  <dcterms:modified xsi:type="dcterms:W3CDTF">2012-05-15T11:17:57Z</dcterms:modified>
</cp:coreProperties>
</file>