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C474A3A-9CB6-4CD0-9E66-6F62D1BBEBE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1C19E57-60FB-4504-8FF6-B0EDF6C09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308414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8.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VY_32_INOVACE_01_Útvary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českého jazyka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77272"/>
            <a:ext cx="1468016" cy="57951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ÚTVARY ČESKÉHO JAZYKA</a:t>
            </a:r>
            <a:br>
              <a:rPr lang="cs-CZ" sz="3200" b="1" i="1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</a:t>
            </a:r>
            <a:endParaRPr lang="cs-CZ" sz="3200" b="1" i="1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8136904" cy="5976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 E Š T I N A</a:t>
            </a:r>
          </a:p>
          <a:p>
            <a:pPr algn="ctr"/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Patří do skupiny </a:t>
            </a:r>
            <a:r>
              <a:rPr lang="cs-CZ" sz="2800" b="1" i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slovanských jazyků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(mají blízkou mluvnickou stavbu a podobnou slovní zásobu).</a:t>
            </a:r>
          </a:p>
          <a:p>
            <a:pPr algn="ctr"/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Jejich společným základem je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praslovanština.</a:t>
            </a:r>
          </a:p>
          <a:p>
            <a:pPr algn="ctr"/>
            <a:endParaRPr lang="cs-CZ" sz="28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Skupinu jazyků slovanských zařazujeme do jazyků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indoevropských.</a:t>
            </a:r>
          </a:p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48680"/>
            <a:ext cx="80648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SLOVANSKÉ  JAZYKY 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dělíme:</a:t>
            </a:r>
            <a:endParaRPr lang="cs-CZ" sz="2800" b="1" i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772816"/>
            <a:ext cx="8064896" cy="4752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eriod"/>
            </a:pP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západní (L): </a:t>
            </a: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čeština, slovenština, polština, lužická srbština         </a:t>
            </a:r>
          </a:p>
          <a:p>
            <a:pPr marL="514350" indent="-514350" algn="ctr"/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(horní a dolní),</a:t>
            </a:r>
          </a:p>
          <a:p>
            <a:pPr marL="514350" indent="-514350" algn="ctr"/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 na východní (A): </a:t>
            </a: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ruština, běloruština, ukrajinština,</a:t>
            </a:r>
          </a:p>
          <a:p>
            <a:pPr marL="514350" indent="-514350"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jižní: </a:t>
            </a: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bulharština (A), makedonština (A), srbština (A), chorvatština (L), </a:t>
            </a:r>
          </a:p>
          <a:p>
            <a:pPr marL="514350" indent="-514350" algn="ctr"/>
            <a:r>
              <a:rPr lang="cs-CZ" sz="2800" b="1" dirty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lovinština (L).</a:t>
            </a:r>
          </a:p>
          <a:p>
            <a:pPr marL="514350" indent="-514350" algn="ctr"/>
            <a:endParaRPr lang="cs-CZ" sz="2800" b="1" dirty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ctr"/>
            <a:r>
              <a:rPr lang="cs-CZ" sz="28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/ L – latinka, A – azbuka/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783174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evropském území najdeme další skupiny </a:t>
            </a: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azyků, např.: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germánské jazyky -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němčina, angličtina, holandština,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  dánština, norština, švédština aj.</a:t>
            </a:r>
          </a:p>
          <a:p>
            <a:pPr>
              <a:buFontTx/>
              <a:buChar char="-"/>
            </a:pPr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ománské jazyky -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francouzština, španělština, italština,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rumunština aj. </a:t>
            </a:r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grofinské jazyky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nepatří do indoevropské rodiny,</a:t>
            </a:r>
          </a:p>
          <a:p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maďarština, finština, estonština aj.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82382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Přečtěte si ukázky a porovnejte je. Jakým jazykem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jsou napsány?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1.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Príprava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Nasaďte si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priložené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rukavice.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Odstrihnitě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roh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vrecúšok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vyvíjacou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emulziou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Vytlačte obsah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obidvoch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vrecúšok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do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sklenenej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alebo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porcelánovej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misky.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Odtieň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E20: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odstrihnite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roh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vrecúšok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zosvetľovacím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aktivátorom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a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pridajte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obsah do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farbiacej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zmesi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289" y="404664"/>
            <a:ext cx="909871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2. Příprava.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Navlečte si přiložené rukavice. Odstřihněte růžek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sáčků s vyvíjecí emulzí a vytlačte obsah obou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sáčků s emulzí do sklenice nebo do porcelánové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misky.U odstínu E20: odstřihněte růžky sáčků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ze zesvětlujícím aktivátorem a obsah přidejte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do směsi.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57931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Přiřaďte slova k evropským jazykům</a:t>
            </a:r>
          </a:p>
          <a:p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 ruš., </a:t>
            </a:r>
            <a:r>
              <a:rPr lang="cs-CZ" sz="28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bulh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 lat., </a:t>
            </a:r>
            <a:r>
              <a:rPr lang="cs-CZ" sz="28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ital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 </a:t>
            </a:r>
            <a:r>
              <a:rPr lang="cs-CZ" sz="28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franc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 </a:t>
            </a:r>
            <a:r>
              <a:rPr lang="cs-CZ" sz="28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angl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.,</a:t>
            </a:r>
          </a:p>
          <a:p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něm., slovenština).</a:t>
            </a:r>
          </a:p>
          <a:p>
            <a:endParaRPr lang="cs-CZ" sz="28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a) Mať - ________ ,       b) majka - _______,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c) matka - _______,       d)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Mutter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- _______,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e)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madre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- _______, 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f) mater - ________,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g)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mére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- ________,      h)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mother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-_______. </a:t>
            </a:r>
            <a:endParaRPr lang="cs-CZ" sz="2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650851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ruština              b) bulharština</a:t>
            </a:r>
          </a:p>
          <a:p>
            <a:pPr marL="514350" indent="-514350">
              <a:buAutoNum type="alphaLcParenR" startAt="3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čeština, polština, slovenština</a:t>
            </a:r>
          </a:p>
          <a:p>
            <a:pPr marL="514350" indent="-514350">
              <a:buAutoNum type="alphaLcParenR" startAt="3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němčina           e)  italština</a:t>
            </a:r>
          </a:p>
          <a:p>
            <a:pPr marL="514350" indent="-514350">
              <a:buAutoNum type="alphaLcParenR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latina                g)     francouzština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h)  angličtina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9638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412</TotalTime>
  <Words>397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ÚTVARY ČESKÉHO JAZYKA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OBECNÉ VÝKLADY O ČESKÉM JAZYCE (Pro osmý ročník.)                </dc:title>
  <dc:creator>OEM</dc:creator>
  <cp:lastModifiedBy>OEM</cp:lastModifiedBy>
  <cp:revision>16</cp:revision>
  <dcterms:created xsi:type="dcterms:W3CDTF">2010-07-10T14:19:36Z</dcterms:created>
  <dcterms:modified xsi:type="dcterms:W3CDTF">2011-11-18T11:31:44Z</dcterms:modified>
</cp:coreProperties>
</file>