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1" r:id="rId2"/>
    <p:sldId id="256" r:id="rId3"/>
    <p:sldId id="275" r:id="rId4"/>
    <p:sldId id="276" r:id="rId5"/>
    <p:sldId id="277" r:id="rId6"/>
    <p:sldId id="278" r:id="rId7"/>
    <p:sldId id="279" r:id="rId8"/>
    <p:sldId id="271" r:id="rId9"/>
    <p:sldId id="272" r:id="rId10"/>
    <p:sldId id="273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8832890-3F9E-40BB-B3E1-4B1138C811D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803693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VY_32_INOVACE_04_Slovní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zásoba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H="1">
            <a:off x="6660232" y="5805264"/>
            <a:ext cx="2160240" cy="504056"/>
          </a:xfrm>
        </p:spPr>
        <p:txBody>
          <a:bodyPr>
            <a:norm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FULÍNOVÁ Šárka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2088232"/>
          </a:xfrm>
        </p:spPr>
        <p:txBody>
          <a:bodyPr>
            <a:normAutofit/>
          </a:bodyPr>
          <a:lstStyle/>
          <a:p>
            <a:r>
              <a:rPr lang="cs-CZ" sz="3100" b="1" smtClean="0"/>
              <a:t>SLOVNÍ ZÁSOBA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=</a:t>
            </a: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 =  </a:t>
            </a:r>
            <a:endParaRPr lang="cs-CZ" sz="32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87824" y="764704"/>
            <a:ext cx="5400600" cy="201622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SKUPINA HLÁSEK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(ZŘÍDKA HLÁSKA JEDNA), MÁ V JAZYCE VÝZNAM  A OZNAČUJE NĚJAKOU SKUTEČNOST.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824" y="3573016"/>
            <a:ext cx="5544616" cy="23042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Má </a:t>
            </a:r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význam věcný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(obsahový) a </a:t>
            </a:r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význam mluvnický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(rod, číslo….), zachycuje je slovník.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81816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SOUSLOVÍ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=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kyselina dusičná,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ostrý úhel.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RČENÍ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=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Lže, jako když tiskne.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endParaRPr lang="cs-CZ" sz="28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63888" y="908720"/>
            <a:ext cx="5040560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Ustálené spojení slov s jedním významem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jde o dvouslovné i víceslovné pojmenování.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63888" y="4005064"/>
            <a:ext cx="4968552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obrazné spojení, jehož základem bývá obyčejné slovo.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1585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1.Vysvětlete věcný význam daných slov a překontroluj</a:t>
            </a: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 správnost ve slovníku.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Pódium, víko, domov, amulet, mlž, škeble, zrak.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mluvnické významy podtržených slov.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Návyky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zdravého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způsobu života a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chování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kterým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upevňujeme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své zdraví, si osvojujeme od nejútlejšího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věku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Vysvětlete rčení.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Pálí mu to.  Podal pomocnou ruku. Práskl do bot.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8303876" cy="39087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Pódium – vyvýšen místo pro veřejné vystoupení.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Víko – horní část, zařízení k přikrývání, uzavírání.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Domov – místo, kde se člověk narodil, kde je doma.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Amulet – předmět, jemuž se připisuje magická moc.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Mlž – měkkýš, jehož tělo je uzavřeno ve dvou lasturách.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Škeble – sladkovodní mlž s plochými lasturami.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Zrak – způsob vnímání světla, barev, tvarů..; orgán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vidění.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22116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NÁVYKY            =  1.p.,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č.mn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r.muž.než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vzor hrad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ZDRAVÉHO       =  2.p.,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r.muž.než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vzor mladý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CHOVÁNÍ          =  1.p.,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r.stř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vzor stavení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KTERÝM            =  7.p.,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r.stř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UPEVŇUJEME  =  1.os.,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č.mn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zp.ozn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čas přít.,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r.činný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vid nedokonavý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VĚKU                 =  2.p.,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r.muž.než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vzor hrad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Pálí mu to =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je chytrý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Podal pomocnou ruku =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pomohl někomu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Práskl do bot =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utekl pryč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792877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Význam slova</a:t>
            </a:r>
          </a:p>
          <a:p>
            <a:endParaRPr lang="cs-CZ" sz="2800" b="1" i="1" u="sng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Rozeznáváme slova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významově nadřazená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(obilí),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podřazená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(oves) 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souřadná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(pšenice, ječmen,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oves = jsou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slova na stejné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významové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rovině).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53631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Uvádějte  daným slovům slova s významem 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souřadným a společně pro ně slova s významem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nadřazeným.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1.  stůl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2.  hrušeň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3.  vidlička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4.  smrk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5.  mrkev</a:t>
            </a:r>
          </a:p>
          <a:p>
            <a:pPr marL="514350" indent="-514350"/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80053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STŮL          =  židle, skříň // nábytek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HRUŠEŇ    =  jabloň, třešeň // ovocné stromy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VIDLIČKA   =  lžíce, nůž // příbor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SMRK         =   dub, jedle // jehličnany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MRKEV       =  petržel, celer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// zelenina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31070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511</TotalTime>
  <Words>448</Words>
  <Application>Microsoft Office PowerPoint</Application>
  <PresentationFormat>On-screen Show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Administrativní</vt:lpstr>
      <vt:lpstr>PowerPoint Presentation</vt:lpstr>
      <vt:lpstr>SLOVNÍ ZÁSOBA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NAUKA O TVOŘENÍ SLOV </dc:title>
  <dc:creator>OEM</dc:creator>
  <cp:lastModifiedBy>Valued Acer Customer</cp:lastModifiedBy>
  <cp:revision>22</cp:revision>
  <dcterms:created xsi:type="dcterms:W3CDTF">2010-02-27T15:04:50Z</dcterms:created>
  <dcterms:modified xsi:type="dcterms:W3CDTF">2012-05-15T13:24:26Z</dcterms:modified>
</cp:coreProperties>
</file>