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88" r:id="rId2"/>
    <p:sldId id="256" r:id="rId3"/>
    <p:sldId id="280" r:id="rId4"/>
    <p:sldId id="283" r:id="rId5"/>
    <p:sldId id="284" r:id="rId6"/>
    <p:sldId id="285" r:id="rId7"/>
    <p:sldId id="286" r:id="rId8"/>
    <p:sldId id="281" r:id="rId9"/>
    <p:sldId id="282" r:id="rId10"/>
    <p:sldId id="28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8832890-3F9E-40BB-B3E1-4B1138C811D5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565733"/>
              </p:ext>
            </p:extLst>
          </p:nvPr>
        </p:nvGraphicFramePr>
        <p:xfrm>
          <a:off x="647564" y="4869160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jazyk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VY_32_INOVACE_05_Synonyma,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homonyma, antonyma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H="1">
            <a:off x="7164288" y="5877272"/>
            <a:ext cx="1728192" cy="432048"/>
          </a:xfrm>
        </p:spPr>
        <p:txBody>
          <a:bodyPr>
            <a:norm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FULÍNOVÁ Šárka</a:t>
            </a:r>
          </a:p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2.Zš dobříš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8136904" cy="2088232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SYNONYMA, HOMONYMA, SYNONYMA  </a:t>
            </a: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836712"/>
            <a:ext cx="824616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SLOVO JEDNOZNAČNÉ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má jen jeden význam (vlastní jména, odborné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názvy…).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Petr Janda, balada… 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SLOVO MNOHOZNAČNÉ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Vedle významu základního mají další významy,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které vznikly přenesením slova na věci, které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 původní skutečností nějak souvisí.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ručička, hřeben… 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332656"/>
            <a:ext cx="5997155" cy="57554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Slova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se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stejným nebo podobným</a:t>
            </a: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významem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– slova souznačná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Př.: mluvnice – gramatika.</a:t>
            </a:r>
          </a:p>
        </p:txBody>
      </p:sp>
      <p:sp>
        <p:nvSpPr>
          <p:cNvPr id="14" name="Elipsa 13"/>
          <p:cNvSpPr/>
          <p:nvPr/>
        </p:nvSpPr>
        <p:spPr>
          <a:xfrm>
            <a:off x="3491880" y="2276872"/>
            <a:ext cx="4176464" cy="331236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SYNONYMA</a:t>
            </a:r>
            <a:endParaRPr lang="cs-CZ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Pravoúhlá spojovací čára 15"/>
          <p:cNvCxnSpPr/>
          <p:nvPr/>
        </p:nvCxnSpPr>
        <p:spPr>
          <a:xfrm rot="16200000" flipH="1">
            <a:off x="4968044" y="1592796"/>
            <a:ext cx="864096" cy="21602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8289449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Synonyma</a:t>
            </a:r>
            <a:r>
              <a:rPr lang="cs-CZ" sz="2800" b="1" i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se liší slohovým užitím, rozlišujeme</a:t>
            </a:r>
          </a:p>
          <a:p>
            <a:r>
              <a:rPr lang="cs-CZ" sz="28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slova slohově neutrální a slova slohově </a:t>
            </a:r>
          </a:p>
          <a:p>
            <a:r>
              <a:rPr lang="cs-CZ" sz="28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zabarvená: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1. hovorová – moc(mnoho)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2. knižní – pravit (říci)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3. básnická – luna (měsíc)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4. odborná – hmotnost (váha).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Slova citově zabarvená: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1. lichotivé – (malý /malinký)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2. hanlivé – (dům/barák).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794121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Slova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která stejně znějí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, ale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mají zcela různý</a:t>
            </a:r>
          </a:p>
          <a:p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význam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– slova souzvučná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rys – zvíře,  technický výkres.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4427984" y="2276872"/>
            <a:ext cx="3600400" cy="280831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HOMONYMA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Pravoúhlá spojovací čára 5"/>
          <p:cNvCxnSpPr/>
          <p:nvPr/>
        </p:nvCxnSpPr>
        <p:spPr>
          <a:xfrm rot="16200000" flipH="1">
            <a:off x="5184068" y="1592796"/>
            <a:ext cx="792088" cy="43204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7970452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Slova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 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opačným významem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  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Př.: malý – velký.                                                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707904" y="1772816"/>
            <a:ext cx="3816424" cy="29523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ANTONYMA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ravoúhlá spojovací čára 4"/>
          <p:cNvCxnSpPr/>
          <p:nvPr/>
        </p:nvCxnSpPr>
        <p:spPr>
          <a:xfrm rot="16200000" flipH="1">
            <a:off x="5292080" y="1196752"/>
            <a:ext cx="720080" cy="14401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1105" y="188640"/>
            <a:ext cx="9104415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1.ROZLIŠUJTE SLOVA JEDNOZNAČNÁ A MNOHOZNAČNÁ.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Držet, dres, krk, podběl, pohár, balada, báchorka,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citoslovce, Filip, žluva.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2.Ke slovům uvádějte synonyma.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Utíkat, zaťukat, fotbal, elán.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3.Uveďte slova opačného významu.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Hořký, stejný, poslední, dlouhý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4.Uveďte, co označují homonyma.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Vlna, vinice, los, zámek.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785086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držet, krk, pohár, báchorka =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mnohoznačná slova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dres, podběl, balada, citoslovce, Filip, žluva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= </a:t>
            </a:r>
            <a:r>
              <a:rPr lang="cs-CZ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jednoznačná slova</a:t>
            </a:r>
          </a:p>
          <a:p>
            <a:pPr marL="457200" indent="-457200"/>
            <a:endParaRPr lang="cs-CZ" sz="24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2. utíkat – běžet               3. hořký - sladký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zaťukat – zaklepat          stejný - odlišný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fotbal – kopaná               poslední - první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elán – nadšení                 dlouhý – krátký</a:t>
            </a:r>
          </a:p>
          <a:p>
            <a:pPr marL="457200" indent="-457200"/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4. vlna – srst, na vodě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vinice – žena, místo pro pěstování vinné révy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los – zvíře, výherní listina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zámek – zařízení na zamykání, budova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2225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504</TotalTime>
  <Words>367</Words>
  <Application>Microsoft Office PowerPoint</Application>
  <PresentationFormat>Předvádění na obrazovce (4:3)</PresentationFormat>
  <Paragraphs>107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SYNONYMA, HOMONYMA, SYNONYMA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NAUKA O TVOŘENÍ SLOV </dc:title>
  <dc:creator>OEM</dc:creator>
  <cp:lastModifiedBy>OEM</cp:lastModifiedBy>
  <cp:revision>23</cp:revision>
  <dcterms:created xsi:type="dcterms:W3CDTF">2010-02-27T15:04:50Z</dcterms:created>
  <dcterms:modified xsi:type="dcterms:W3CDTF">2011-08-31T11:08:53Z</dcterms:modified>
</cp:coreProperties>
</file>