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9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D1CC87-D06E-4D62-8B04-F33AFAF42F2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9DE7C2-3838-4EFC-9A58-952F63E228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057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6AA48C-3406-46F6-A994-A1B58A68AC2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2753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VY_32_INOVACE_06_Stavba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slova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56176" y="5517232"/>
            <a:ext cx="2808312" cy="1224135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FULÍNOVÁ Šárka</a:t>
            </a:r>
          </a:p>
          <a:p>
            <a:r>
              <a:rPr lang="cs-CZ" sz="1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základní škola Dobříš</a:t>
            </a:r>
          </a:p>
          <a:p>
            <a:endParaRPr lang="cs-CZ" sz="2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STAVBA SLOVA</a:t>
            </a:r>
            <a:br>
              <a:rPr lang="cs-CZ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PRAVOPIS</a:t>
            </a:r>
            <a:endParaRPr lang="cs-CZ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30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97225" cy="8402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PŘÍBUZNÁ  SLOVA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jsou slova se stejnou společnou částí,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jsou si významově blízká.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ík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 za/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/nit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/íček                                po/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/í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ák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bez/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/ý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/ní                                    pra/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natý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/o/park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        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/o/step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3848" y="3717032"/>
            <a:ext cx="1872208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LES</a:t>
            </a:r>
            <a:endParaRPr lang="cs-CZ" sz="6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619672" y="3356992"/>
            <a:ext cx="1584176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endCxn id="3" idx="1"/>
          </p:cNvCxnSpPr>
          <p:nvPr/>
        </p:nvCxnSpPr>
        <p:spPr>
          <a:xfrm>
            <a:off x="2051720" y="4005064"/>
            <a:ext cx="1152128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3" idx="1"/>
          </p:cNvCxnSpPr>
          <p:nvPr/>
        </p:nvCxnSpPr>
        <p:spPr>
          <a:xfrm flipV="1">
            <a:off x="1619672" y="4149080"/>
            <a:ext cx="1584176" cy="3127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3" idx="1"/>
          </p:cNvCxnSpPr>
          <p:nvPr/>
        </p:nvCxnSpPr>
        <p:spPr>
          <a:xfrm flipV="1">
            <a:off x="1619672" y="4149080"/>
            <a:ext cx="1584176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3" idx="1"/>
          </p:cNvCxnSpPr>
          <p:nvPr/>
        </p:nvCxnSpPr>
        <p:spPr>
          <a:xfrm flipV="1">
            <a:off x="2051720" y="4149080"/>
            <a:ext cx="1152128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3" idx="3"/>
          </p:cNvCxnSpPr>
          <p:nvPr/>
        </p:nvCxnSpPr>
        <p:spPr>
          <a:xfrm flipH="1">
            <a:off x="5076056" y="3356992"/>
            <a:ext cx="864096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076056" y="4005064"/>
            <a:ext cx="86409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3" idx="3"/>
          </p:cNvCxnSpPr>
          <p:nvPr/>
        </p:nvCxnSpPr>
        <p:spPr>
          <a:xfrm flipH="1" flipV="1">
            <a:off x="5076056" y="4149080"/>
            <a:ext cx="864096" cy="3127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3" idx="3"/>
          </p:cNvCxnSpPr>
          <p:nvPr/>
        </p:nvCxnSpPr>
        <p:spPr>
          <a:xfrm flipH="1" flipV="1">
            <a:off x="5076056" y="4149080"/>
            <a:ext cx="936104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3" idx="3"/>
          </p:cNvCxnSpPr>
          <p:nvPr/>
        </p:nvCxnSpPr>
        <p:spPr>
          <a:xfrm flipH="1" flipV="1">
            <a:off x="5076056" y="4149080"/>
            <a:ext cx="936104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3" idx="3"/>
          </p:cNvCxnSpPr>
          <p:nvPr/>
        </p:nvCxnSpPr>
        <p:spPr>
          <a:xfrm flipH="1" flipV="1">
            <a:off x="5076056" y="4149080"/>
            <a:ext cx="936104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309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3384754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STAVBA  SLOVA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VÝ /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/ B                                                         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416224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PŘEDPONA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5540" y="1412776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 SLOVA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4008" y="1412776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PŘÍPONA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76256" y="1420416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KONCOVKA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2422612"/>
            <a:ext cx="3240360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PŘÍPONOVÁ ČÁST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6228184" y="2068488"/>
            <a:ext cx="216024" cy="2803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596336" y="2068488"/>
            <a:ext cx="324036" cy="2803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5868144" y="4653136"/>
            <a:ext cx="720080" cy="6480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23628" y="5993309"/>
            <a:ext cx="7672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ředpona       kořen      příponová část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2415540" y="5301208"/>
            <a:ext cx="572284" cy="6921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644008" y="5301208"/>
            <a:ext cx="0" cy="6921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5868144" y="5301208"/>
            <a:ext cx="216024" cy="6921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078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897072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-společná část pro všechna příbuzná slova.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Před kořenem může být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PŘEDPONA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(předponová část).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Ke kořeni se připojují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PŘÍPONA+KONCOVKA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(příponová část).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39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48680"/>
            <a:ext cx="8151590" cy="84638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HRAD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HRAD           B         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ZA         HRAD                       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PŘED    ZA         HRÁD           K         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ZA         HRAD           NÍK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ZA         HRAD        NI-CTV    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924947"/>
            <a:ext cx="2736304" cy="115212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PŘEDPONOVÁ ČÁST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-předpona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15816" y="526570"/>
            <a:ext cx="273630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KOŘEN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43669" y="951518"/>
            <a:ext cx="273630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PŘÍPONOVÁ ČÁST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-přípona    koncovka</a:t>
            </a:r>
          </a:p>
          <a:p>
            <a:pPr algn="ctr"/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6948264" y="1501011"/>
            <a:ext cx="0" cy="6026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112276"/>
            <a:ext cx="869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21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518679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 daných slov proveďte stavbu slova: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nástěnka, výstavba, podchod,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avařenina, železářství, ženatý, zábava,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ěsto, kohoutek, běh, hvězda, výskok.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50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67416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NÁ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STĚN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VÝ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POD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CHOD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ZA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VAŘ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EN-IN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ŽELEZ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ÁŘ-STV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ŽEN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ZÁ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BAV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MĚST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KOHOUT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EK,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BĚH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HVĚZD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VÝ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SKOK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035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7587333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VYŘEŠTE   TAJENKU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1.   Příponová část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KOVÁŘSTVÍ.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TOČIT.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VÝHRA.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4.  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VYHRANÝ.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5.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DUBOVÝ.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6.  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NALEPIT.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7.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NOSIT.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LOĎKA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PODKONÍ.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9.  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VÝBORNÝ.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10.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NAZDOBIT.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65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707904" y="409870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07904" y="930017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7904" y="1434073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07904" y="1922035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07904" y="2426091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07904" y="2925884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07904" y="3429940"/>
            <a:ext cx="504056" cy="504056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07903" y="3933996"/>
            <a:ext cx="502635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07904" y="4421486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07904" y="4925542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707904" y="5429598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07904" y="5933654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11960" y="4150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16016" y="4150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220072" y="4150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11960" y="93001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16016" y="93001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03848" y="1409935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699792" y="14127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211960" y="1913991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203848" y="243129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699792" y="243129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03847" y="2940559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203847" y="391743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709257" y="3924574"/>
            <a:ext cx="504056" cy="48573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220847" y="4430771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724903" y="44263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203847" y="491986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211960" y="542391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213313" y="593365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186840" y="409870"/>
            <a:ext cx="621836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                                                    </a:t>
            </a:r>
          </a:p>
          <a:p>
            <a:r>
              <a:rPr lang="cs-CZ" sz="2800" b="1" dirty="0" smtClean="0"/>
              <a:t>2.                         </a:t>
            </a:r>
          </a:p>
          <a:p>
            <a:endParaRPr lang="cs-CZ" sz="2800" b="1" dirty="0" smtClean="0"/>
          </a:p>
        </p:txBody>
      </p:sp>
      <p:sp>
        <p:nvSpPr>
          <p:cNvPr id="45" name="TextovéPole 44"/>
          <p:cNvSpPr txBox="1"/>
          <p:nvPr/>
        </p:nvSpPr>
        <p:spPr>
          <a:xfrm>
            <a:off x="1979712" y="1424610"/>
            <a:ext cx="44999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3.                                   </a:t>
            </a:r>
          </a:p>
          <a:p>
            <a:r>
              <a:rPr lang="cs-CZ" sz="2800" b="1" dirty="0" smtClean="0"/>
              <a:t>           4.</a:t>
            </a:r>
          </a:p>
          <a:p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123728" y="2442416"/>
            <a:ext cx="10631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</a:p>
          <a:p>
            <a:r>
              <a:rPr lang="cs-CZ" sz="2800" b="1" dirty="0" smtClean="0"/>
              <a:t>     6.</a:t>
            </a:r>
            <a:endParaRPr lang="cs-CZ" sz="28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151228" y="3933996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35086" y="4429050"/>
            <a:ext cx="106311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8.</a:t>
            </a:r>
          </a:p>
          <a:p>
            <a:r>
              <a:rPr lang="cs-CZ" sz="2800" b="1" dirty="0" smtClean="0"/>
              <a:t>     9.</a:t>
            </a:r>
          </a:p>
          <a:p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951132" y="5429598"/>
            <a:ext cx="7360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</a:t>
            </a:r>
          </a:p>
          <a:p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477214" y="5940248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11.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88623" y="415076"/>
            <a:ext cx="134043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TVÍ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88623" y="937343"/>
            <a:ext cx="1278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/>
              <a:t>OČ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6873" y="1402973"/>
            <a:ext cx="1501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HR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 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37784" y="1869735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88623" y="2392955"/>
            <a:ext cx="872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DU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08235" y="2886365"/>
            <a:ext cx="652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6383" y="3905830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69026" y="4861104"/>
            <a:ext cx="899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97759" y="4346873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OĎ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35572" y="5379037"/>
            <a:ext cx="627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Ý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66235" y="5860485"/>
            <a:ext cx="652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086383" y="332656"/>
            <a:ext cx="1653969" cy="62646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36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06426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18746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334</TotalTime>
  <Words>309</Words>
  <Application>Microsoft Office PowerPoint</Application>
  <PresentationFormat>Předvádění na obrazovce (4:3)</PresentationFormat>
  <Paragraphs>125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STAVBA SLOVA A PRAVOPIS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SLOVA A PRAVOPIS</dc:title>
  <dc:creator>OEM</dc:creator>
  <cp:lastModifiedBy>OEM</cp:lastModifiedBy>
  <cp:revision>31</cp:revision>
  <dcterms:created xsi:type="dcterms:W3CDTF">2011-04-16T10:49:07Z</dcterms:created>
  <dcterms:modified xsi:type="dcterms:W3CDTF">2011-08-31T11:09:07Z</dcterms:modified>
</cp:coreProperties>
</file>