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6CF2AE2-C3B6-4175-A57B-4C21F511771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148150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VY_32_INOVACE_09_Skloňování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obecných jmen přejatých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5589240"/>
            <a:ext cx="1688232" cy="710952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SKLOŇOVÁNÍ OBECNÝCH JMEN PŘEJATÝCH</a:t>
            </a:r>
            <a:endParaRPr lang="cs-CZ" sz="16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74169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Mnohá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podstatná jména obecná cizího původu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skloňujeme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podle svého rodu a zakončení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první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druhé pádové otázce stejně jako slova domácí: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3789040"/>
            <a:ext cx="2880320" cy="158417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auto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(vzor město)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60032" y="3789040"/>
            <a:ext cx="2880320" cy="158417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demokracie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(vzor růže)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2915816" y="2564904"/>
            <a:ext cx="1296144" cy="86409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211960" y="2564904"/>
            <a:ext cx="1296144" cy="86409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95623" cy="8710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 některých jmen, původu latinského a řeckého,</a:t>
            </a:r>
          </a:p>
          <a:p>
            <a:endParaRPr lang="cs-CZ" sz="2800" b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zakončení v 1. pádové otázce nerozhoduje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Jména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rodu mužského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zakončená 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tvary podle voru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pán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nebo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hrad.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Většinou se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zakončení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odsouvá: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např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.: humanism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humanismu (hradu)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géni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génia(pána), géniovi, génia,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géniovi, géniem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- (mn.č. podle voru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muž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géniové, géniů, géniům, génie,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géniích, génii.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12113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b) U některých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podstatných jmen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koncovka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neodsouvá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např.: kakt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(kakt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hum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(hum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c) Mnohdy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jsou možné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oba dva způsoby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např.: vir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(vir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i vir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usu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83447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d) Jména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rodu středního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zakončená na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eum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ium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uum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tvary jednotného čísla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a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1. + 4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pád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otázce mn. čísla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 tvary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podle vzoru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město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ostatní pádové otázky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se skloňují podle vzoru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moře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Zakončení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–um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se odsouvá: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např.: muze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(muzea),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studi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(studia),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vaku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(vakua).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e) Podstatná jména zakončená 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–um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mají tvary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podle vzoru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město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a koncovka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–um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odsouvá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např.: dat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(data)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fakt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(fakta).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764704"/>
            <a:ext cx="8284640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f) Podstatná jména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rodu středního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zakončená v první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pádové otázce na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kmen rozšiřují o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at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 skloňují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se podle vzoru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město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kromě  2. pádové otázky </a:t>
            </a:r>
            <a:r>
              <a:rPr lang="cs-CZ" sz="2400" b="1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.;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např.:  dra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sché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dram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atu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schém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atu.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051720" y="2996952"/>
            <a:ext cx="360040" cy="864096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572000" y="2996952"/>
            <a:ext cx="360040" cy="864096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32656"/>
            <a:ext cx="8709436" cy="112954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Zvláštní skloňování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mají jména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rodu ženského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typu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IDEA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(zčásti podle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vzoru žena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zčásti podle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vzoru růže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jednotné číslo             množné číslo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růže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žena   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růže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žena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1.p.         -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2.p.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jí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3.p.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-       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jím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4.p.         -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5.p.         -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! 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!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!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6.p.  (o)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-       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jích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7.p.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jemi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ide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ami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388835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PODSTATNÁ  JMÉNA  V  ZÁVORKÁCH  DEJTE  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 NÁLEŽITÝCH  TVARŮ.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(terárium) jsme měli dvě vylíhlé želvy. Sestra vyvolala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tu (fotografie) a vložila ji do (album). Pojedeme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naučnou besedu do (planetárium). Pojedeme metrem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 (muzeum). Kdo byl první v (kosmos). O tomto (téma)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nebudu s tebou diskutovat, protože o tom nic nevíš.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(cyklus) krásných pohádek bude vystupovat i má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kamarádka. Každý učený člověk se ve svých článcích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vrací k (idea) starověku.  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318067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teráriu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fotografii, alba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planetária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muzeu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 kosmu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  tématu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 cyklu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 idejím, ideám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72256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421</TotalTime>
  <Words>539</Words>
  <Application>Microsoft Office PowerPoint</Application>
  <PresentationFormat>On-screen Show (4:3)</PresentationFormat>
  <Paragraphs>131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Administrativní</vt:lpstr>
      <vt:lpstr>PowerPoint Presentation</vt:lpstr>
      <vt:lpstr>SKLOŇOVÁNÍ OBECNÝCH JMEN PŘEJATÝCH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                                              Fulínová Š.</dc:title>
  <dc:creator>OEM</dc:creator>
  <cp:lastModifiedBy>Valued Acer Customer</cp:lastModifiedBy>
  <cp:revision>16</cp:revision>
  <dcterms:created xsi:type="dcterms:W3CDTF">2010-07-15T10:24:53Z</dcterms:created>
  <dcterms:modified xsi:type="dcterms:W3CDTF">2012-05-15T13:28:22Z</dcterms:modified>
</cp:coreProperties>
</file>