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2717166"/>
              </p:ext>
            </p:extLst>
          </p:nvPr>
        </p:nvGraphicFramePr>
        <p:xfrm>
          <a:off x="647564" y="4941168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jazyk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VY_32_INOVACE_10_Skloňování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 cizích vlastních jmen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228184" y="4005064"/>
            <a:ext cx="1544216" cy="566936"/>
          </a:xfrm>
        </p:spPr>
        <p:txBody>
          <a:bodyPr>
            <a:normAutofit fontScale="92500" lnSpcReduction="10000"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2. 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SKLOŇOVÁNÍ CIZÍCH JMEN VLASTNÍCH</a:t>
            </a:r>
            <a:endParaRPr lang="cs-CZ" sz="16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9154" y="404664"/>
            <a:ext cx="9034846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SKLOŇOVÁNÍ  CIZÍCH  VLASTNÍCH  JMEN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Cizí vlastní jména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většinou </a:t>
            </a:r>
            <a: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skloňujeme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ve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shodě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se svým rodem a zakončením jako jména</a:t>
            </a:r>
          </a:p>
          <a:p>
            <a:pPr marL="514350" indent="-514350"/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</a:t>
            </a:r>
          </a:p>
          <a:p>
            <a:pPr marL="514350" indent="-514350"/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domácí.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Např.: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Puškin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(pán) 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Puškina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(pána)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Taras (muž)    -  Tarase (muže)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Elektra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(žena) – Elektry (ženy)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Tokio (město) -  Tokia (města).</a:t>
            </a: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514350" indent="-514350"/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605817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2.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Slovanská jména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která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jsou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svým </a:t>
            </a:r>
            <a: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původem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přídavná jména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skloňujeme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jako česká</a:t>
            </a:r>
          </a:p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přídavná jména.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Např.: Tolstoj (mladý)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Tolstého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(mladého),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Toslstému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(mladému)…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776762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Jména zakončená na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–o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skloňujeme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v dalších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pádech podle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vzoru pán.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Např.: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Ševčenk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Ševčenk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(pána).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4.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Jména zakončená na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mají ostatní pády podle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vzoru pán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vedle toho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přijímají zakončení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-ho, -mu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… podle skloňování zájmena ten.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Např.: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Hein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Hein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/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Heine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(pána/toho).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692696"/>
            <a:ext cx="806022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5.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Méně známá neslovanská jména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zakončená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na 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-i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skloňujeme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podle zájmena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Př.: Verd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Verdi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(to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6.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Cizí vlastní jména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zakončená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ea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skloňujeme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jako podstatné jméno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idea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Př.: Guin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Guinej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/Guiney,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(ideje/idey).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436925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7. U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jmen řeckých a latinských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při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skloňování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odsouvá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zakončení 1. pádu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–os, -es, -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us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-as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a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ostatní koncovky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jsou podle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vzoru pán.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Př.: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Sofokl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Sofokl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(pána),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Aischyl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Aischyl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8. Některá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jména jsou nesklonná.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Př.: Mali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Mali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Tbilisi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Tbilisi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Peru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Peru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….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43032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CIZÍ  JMÉNA  V  ZÁVORKÁCH  DEJTE  DO  SPRÁVNÉHO</a:t>
            </a:r>
          </a:p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TVARU.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1.V Národním divadle herci nastudovali Fausta, největší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dílo (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Johann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Wolfgang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Goethe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 V mé nové knihovně si můžeš půjčit díla (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Puškin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Dostojevský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Tolstoj,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Turgeněv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a Čechov).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 Symfonie (Petr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Iljič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Čajkovskij) zní u nás pravidelně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každé odpoledne.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 Navštívíme (Baku a Tbilisi) a podíváme se i do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(Jerevan).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 Alexandr Makedonský měl známého učitele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(Aristoteles).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 Která věta dostala název podle (Pythagoras)?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603189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Johanna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Wolfganga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Goetha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Goetheho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Puškina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Dostojevského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Tolstého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Turgeněva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Čechova</a:t>
            </a:r>
          </a:p>
          <a:p>
            <a:pPr marL="514350" indent="-514350">
              <a:buAutoNum type="arabicPeriod" startAt="3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Petra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Iljiče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Čajkovského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3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Baku, Tbilisi a Jerevanu</a:t>
            </a:r>
          </a:p>
          <a:p>
            <a:pPr marL="514350" indent="-514350">
              <a:buAutoNum type="arabicPeriod" startAt="3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Aristotela</a:t>
            </a:r>
          </a:p>
          <a:p>
            <a:pPr marL="514350" indent="-514350">
              <a:buAutoNum type="arabicPeriod" startAt="3"/>
            </a:pPr>
            <a:r>
              <a:rPr lang="cs-CZ" sz="2800" b="1" smtClean="0">
                <a:latin typeface="Arial" pitchFamily="34" charset="0"/>
                <a:cs typeface="Arial" pitchFamily="34" charset="0"/>
              </a:rPr>
              <a:t>Pythagora 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80728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8587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420</TotalTime>
  <Words>454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SKLOŇOVÁNÍ CIZÍCH JMEN VLASTNÍCH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                                              Fulínová Š.</dc:title>
  <dc:creator>OEM</dc:creator>
  <cp:lastModifiedBy>OEM</cp:lastModifiedBy>
  <cp:revision>15</cp:revision>
  <dcterms:created xsi:type="dcterms:W3CDTF">2010-07-15T10:24:53Z</dcterms:created>
  <dcterms:modified xsi:type="dcterms:W3CDTF">2011-08-31T11:10:00Z</dcterms:modified>
</cp:coreProperties>
</file>