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AD96C25-D915-4A74-8DF5-4ECB5E67CAC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9DCE8EE-CE39-4B3C-A7CB-56E28DAFAF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00702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VY_32_INOVACE_12_Slovesný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vid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rgbClr val="FF0000"/>
                </a:solidFill>
              </a:rPr>
              <a:t> SLOVESNÝ  VID</a:t>
            </a:r>
            <a:endParaRPr lang="cs-CZ" b="1" i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660232" y="5589240"/>
            <a:ext cx="1978560" cy="666376"/>
          </a:xfrm>
        </p:spPr>
        <p:txBody>
          <a:bodyPr>
            <a:normAutofit/>
          </a:bodyPr>
          <a:lstStyle/>
          <a:p>
            <a:r>
              <a:rPr lang="cs-CZ" sz="1100" b="1" i="1" dirty="0" smtClean="0">
                <a:solidFill>
                  <a:srgbClr val="002060"/>
                </a:solidFill>
              </a:rPr>
              <a:t>Šárka Fulínová</a:t>
            </a:r>
          </a:p>
          <a:p>
            <a:r>
              <a:rPr lang="cs-CZ" sz="1100" b="1" i="1" dirty="0" smtClean="0">
                <a:solidFill>
                  <a:srgbClr val="002060"/>
                </a:solidFill>
              </a:rPr>
              <a:t>2.ZŠ Dobříš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1052736"/>
            <a:ext cx="439248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SLOVESNÝ   VID</a:t>
            </a:r>
            <a:endParaRPr lang="cs-CZ" sz="28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91880" y="2924944"/>
            <a:ext cx="2324675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vyjadřuje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děje slovesa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4008" y="3717032"/>
            <a:ext cx="316835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NEDOKONAVOST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4283968" y="2420888"/>
            <a:ext cx="288032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259632" y="3717032"/>
            <a:ext cx="288032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DOKONAVOST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3419872" y="3429000"/>
            <a:ext cx="864096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283968" y="3429000"/>
            <a:ext cx="1008112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275856" y="4941168"/>
            <a:ext cx="108012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rot="10800000" flipV="1">
            <a:off x="4716016" y="5013176"/>
            <a:ext cx="864096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521969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Slovesa  vidu  nedokonavého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-vyjadřují děj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-probíhající  </a:t>
            </a:r>
            <a:endParaRPr lang="cs-CZ" sz="28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23928" y="1484784"/>
            <a:ext cx="3456384" cy="93610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neohraničený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3131840" y="1628800"/>
            <a:ext cx="504056" cy="288032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95936" y="3140968"/>
            <a:ext cx="3528392" cy="864096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minulosti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psal jsem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95936" y="4293096"/>
            <a:ext cx="3528392" cy="864096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přítomnosti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píšu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2771800" y="3429000"/>
            <a:ext cx="93610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6200000" flipH="1">
            <a:off x="2663788" y="3537012"/>
            <a:ext cx="1152128" cy="9361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16200000" flipH="1">
            <a:off x="2123728" y="4077072"/>
            <a:ext cx="2304256" cy="10081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3995936" y="5373216"/>
            <a:ext cx="3528392" cy="864096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budoucnosti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budu psát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052736"/>
            <a:ext cx="752000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Nedokonavá slovesa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vyjadřují budoucí čas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pomocí pomocného slovesa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být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nebo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pomocí předpony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po-, </a:t>
            </a:r>
            <a:r>
              <a:rPr lang="cs-CZ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pů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-.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Např.: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budu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zpívat,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roste,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pů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jde.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754046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Slovesa vidu dokonavého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-vyjadřují děj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probíhající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Nemohou vyjádřit přítomný děj a jejich tvary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přítomné vyjadřují budoucnost.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67944" y="1484784"/>
            <a:ext cx="3960440" cy="100811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ohraničený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067944" y="2924944"/>
            <a:ext cx="3960440" cy="1008112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 minulosti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napsal jsem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67944" y="4221088"/>
            <a:ext cx="4032448" cy="1008112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budoucnosti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-napíšu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3131840" y="1700808"/>
            <a:ext cx="648072" cy="360040"/>
          </a:xfrm>
          <a:prstGeom prst="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2915816" y="2996952"/>
            <a:ext cx="86409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2663788" y="3248980"/>
            <a:ext cx="1440160" cy="9361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060220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Slovesa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která se liší jen videm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vytváří vidové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dvojice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(připravovat – připravit,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zpívat – zazpívat,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zrát – dozrát).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-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často tvoří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předponou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od sloves nedokonavých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(zrát –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zrát).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-se tvoří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příponami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ze sloves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dokonavých -někdy dochází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ke změně hlásek v kořeni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slova (koupit – kup-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).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2708920"/>
            <a:ext cx="3096344" cy="11521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SLOVESA DOKONAVÁ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4509120"/>
            <a:ext cx="3096344" cy="11521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SLOVESA NEDOKONAVÁ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8199232" cy="8710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Někdy dokonce můžeme od slovesa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vytvořit sloveso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a od něho příponou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Např.: ŠÍT – ZAŠÍT - ZAŠÍVAT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71600" y="1484784"/>
            <a:ext cx="3024336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NEDOKONAVÉHO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3068960"/>
            <a:ext cx="3024336" cy="10081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DOKONAVÉ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3608" y="4653136"/>
            <a:ext cx="3024336" cy="10081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NEDOKONAVÉ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2411760" y="2564904"/>
            <a:ext cx="216024" cy="28803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2411760" y="4293096"/>
            <a:ext cx="288032" cy="21602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43692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PROCVIČOVÁNÍ – </a:t>
            </a:r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 sloves určete slovesný vid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vytvoř k daným slovesům vidové dvojice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Ztrácet, zahrát, spravovat, přednášet,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připomenout, sníst, připojit, brát, dobývat,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vyzvat, odnášet, křiknout, naučit se, obhajovat,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zvednout, zhlížet, rozdělovat, rozloučit se. 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i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614585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dokonavý – D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nedokonavý - N</a:t>
            </a:r>
            <a:endParaRPr lang="cs-CZ" sz="2400" b="1" i="1" u="sng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Ztrácet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N,             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křiknout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zahrát -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          naučit se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spravovat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     obhajovat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přednášet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     zvednout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připomenout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zhlížet se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– 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sníst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              rozdělovat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připojit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                rozloučit se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brát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dobývat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vyzvat –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odnášet –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80728"/>
            <a:ext cx="10477548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VIDOVÉ  DVOJICE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vid nedokonavý,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vid dokonavý</a:t>
            </a:r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Ztrácet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ztratit                      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křiknout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- křičet                                           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zahrát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 hrát                         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naučit se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– učit s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spravovat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spravit                 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obhajovat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- obhájit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přednášet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 přednést          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zvednout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zvedat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připomenout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 připomínat    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zhlížet se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– zhlédnout se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sníst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jíst                                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rozdělovat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- rozdělit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připojit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 připojovat               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rozloučit se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– loučit se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brát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vzít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dobývat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dobýt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vyzvat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– vyzývat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odnášet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- odnést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80728"/>
            <a:ext cx="705834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VYHLEDEJTE  V DANÝCH  VĚTÁCH  SLOVESA</a:t>
            </a:r>
          </a:p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 URČETE  MLUVNICKÉ  VÝZNAMY.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Sejete květiny také na jaře?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Ráda se zasmála kresleným obrázkům.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Byl tak hodný a zavolal mi ještě jednou.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14197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Sejete – 2.os.,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č.mn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č.přít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rod činný, vid N,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zasmála – 3.os.,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č.min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rod činný, vid D,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by se smál – 3.os.,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zp.pod.přít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rod činný, vid N,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byl – 3.os.,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č.min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rod činný, vid N,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zavolal – 3.os.,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č.min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rod činný, vid D.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875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114</TotalTime>
  <Words>544</Words>
  <Application>Microsoft Office PowerPoint</Application>
  <PresentationFormat>Předvádění na obrazovce (4:3)</PresentationFormat>
  <Paragraphs>163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Aspekt</vt:lpstr>
      <vt:lpstr>Prezentace aplikace PowerPoint</vt:lpstr>
      <vt:lpstr> SLOVESNÝ  VID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Tvarosloví – SLOVESNÝ  VID</dc:title>
  <dc:creator>OEM</dc:creator>
  <cp:lastModifiedBy>OEM</cp:lastModifiedBy>
  <cp:revision>7</cp:revision>
  <dcterms:created xsi:type="dcterms:W3CDTF">2010-07-19T13:13:42Z</dcterms:created>
  <dcterms:modified xsi:type="dcterms:W3CDTF">2011-08-31T11:10:28Z</dcterms:modified>
</cp:coreProperties>
</file>