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3" r:id="rId2"/>
    <p:sldId id="256" r:id="rId3"/>
    <p:sldId id="278" r:id="rId4"/>
    <p:sldId id="279" r:id="rId5"/>
    <p:sldId id="280" r:id="rId6"/>
    <p:sldId id="281" r:id="rId7"/>
    <p:sldId id="28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F85E285-25F9-42FD-BC7D-A7EBC8239BC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693611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jazyk pro 8.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VY_32_INOVACE_14_Slovesa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- koncovky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u="sng" dirty="0" smtClean="0"/>
              <a:t>SLOVESA-koncovky</a:t>
            </a:r>
            <a:endParaRPr lang="cs-CZ" b="1" i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76256" y="5517232"/>
            <a:ext cx="1699280" cy="1181776"/>
          </a:xfrm>
        </p:spPr>
        <p:txBody>
          <a:bodyPr>
            <a:normAutofit lnSpcReduction="10000"/>
          </a:bodyPr>
          <a:lstStyle/>
          <a:p>
            <a:endParaRPr lang="cs-CZ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FULÍNOVÁ Šárka</a:t>
            </a:r>
          </a:p>
          <a:p>
            <a:r>
              <a:rPr lang="cs-CZ" sz="1200" b="1" dirty="0" smtClean="0"/>
              <a:t>2.ZŠ Dobříš</a:t>
            </a:r>
            <a:endParaRPr lang="cs-CZ" sz="12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16632"/>
            <a:ext cx="6558142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latin typeface="+mj-lt"/>
              </a:rPr>
              <a:t>3. DOPLŇ  KONCOVKY  VE  VĚTÁCH.</a:t>
            </a:r>
          </a:p>
          <a:p>
            <a:endParaRPr lang="cs-CZ" sz="2800" b="1" i="1" u="sng" dirty="0" smtClean="0">
              <a:latin typeface="+mj-lt"/>
            </a:endParaRPr>
          </a:p>
          <a:p>
            <a:r>
              <a:rPr lang="cs-CZ" sz="2400" b="1" dirty="0" smtClean="0">
                <a:latin typeface="+mj-lt"/>
              </a:rPr>
              <a:t>Letní ranní mlhy zahal- (zahal-l-) celý kraj.</a:t>
            </a:r>
          </a:p>
          <a:p>
            <a:endParaRPr lang="cs-CZ" sz="2400" b="1" dirty="0" smtClean="0">
              <a:latin typeface="+mj-lt"/>
            </a:endParaRPr>
          </a:p>
          <a:p>
            <a:r>
              <a:rPr lang="cs-CZ" sz="2400" b="1" dirty="0" smtClean="0">
                <a:latin typeface="+mj-lt"/>
              </a:rPr>
              <a:t>Davy se val- (val-l-) z koncertu J. Nedvěda.</a:t>
            </a:r>
          </a:p>
          <a:p>
            <a:endParaRPr lang="cs-CZ" sz="2400" b="1" dirty="0" smtClean="0">
              <a:latin typeface="+mj-lt"/>
            </a:endParaRPr>
          </a:p>
          <a:p>
            <a:r>
              <a:rPr lang="cs-CZ" sz="2400" b="1" dirty="0" smtClean="0">
                <a:latin typeface="+mj-lt"/>
              </a:rPr>
              <a:t>Tyto krabičky se dobře lep- (lep-l-).</a:t>
            </a:r>
          </a:p>
          <a:p>
            <a:endParaRPr lang="cs-CZ" sz="2400" b="1" dirty="0" smtClean="0">
              <a:latin typeface="+mj-lt"/>
            </a:endParaRPr>
          </a:p>
          <a:p>
            <a:r>
              <a:rPr lang="cs-CZ" sz="2400" b="1" dirty="0" smtClean="0">
                <a:latin typeface="+mj-lt"/>
              </a:rPr>
              <a:t>Některé děti při malování- zlob- (zlob-l-)-</a:t>
            </a:r>
          </a:p>
          <a:p>
            <a:endParaRPr lang="cs-CZ" sz="2400" b="1" dirty="0" smtClean="0">
              <a:latin typeface="+mj-lt"/>
            </a:endParaRPr>
          </a:p>
          <a:p>
            <a:r>
              <a:rPr lang="cs-CZ" sz="2400" b="1" dirty="0" smtClean="0">
                <a:latin typeface="+mj-lt"/>
              </a:rPr>
              <a:t>Některé druhy látek se bal- (bal-l-) </a:t>
            </a:r>
          </a:p>
          <a:p>
            <a:endParaRPr lang="cs-CZ" sz="2400" b="1" dirty="0" smtClean="0">
              <a:latin typeface="+mj-lt"/>
            </a:endParaRPr>
          </a:p>
          <a:p>
            <a:r>
              <a:rPr lang="cs-CZ" sz="2400" b="1" dirty="0" smtClean="0">
                <a:latin typeface="+mj-lt"/>
              </a:rPr>
              <a:t>do sáčků. Každý večer se pod lesem</a:t>
            </a:r>
          </a:p>
          <a:p>
            <a:endParaRPr lang="cs-CZ" sz="2400" b="1" dirty="0" smtClean="0">
              <a:latin typeface="+mj-lt"/>
            </a:endParaRPr>
          </a:p>
          <a:p>
            <a:r>
              <a:rPr lang="cs-CZ" sz="2400" b="1" dirty="0" smtClean="0">
                <a:latin typeface="+mj-lt"/>
              </a:rPr>
              <a:t>objev- (objev-l-) laně. Objev- (objev-l-) se </a:t>
            </a:r>
          </a:p>
          <a:p>
            <a:endParaRPr lang="cs-CZ" sz="2400" b="1" dirty="0" smtClean="0">
              <a:latin typeface="+mj-lt"/>
            </a:endParaRPr>
          </a:p>
          <a:p>
            <a:r>
              <a:rPr lang="cs-CZ" sz="2400" b="1" dirty="0" smtClean="0">
                <a:latin typeface="+mj-lt"/>
              </a:rPr>
              <a:t>tam i jeleni.</a:t>
            </a:r>
            <a:endParaRPr lang="cs-CZ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16632"/>
            <a:ext cx="7758855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+mj-lt"/>
              </a:rPr>
              <a:t>ŘEŠENÍ.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+mj-lt"/>
            </a:endParaRPr>
          </a:p>
          <a:p>
            <a:r>
              <a:rPr lang="cs-CZ" sz="2800" b="1" dirty="0" smtClean="0">
                <a:latin typeface="+mj-lt"/>
              </a:rPr>
              <a:t>Letní ranní mlhy zahalí (zahalily) celý kraj.</a:t>
            </a:r>
          </a:p>
          <a:p>
            <a:endParaRPr lang="cs-CZ" sz="2800" b="1" dirty="0" smtClean="0">
              <a:latin typeface="+mj-lt"/>
            </a:endParaRPr>
          </a:p>
          <a:p>
            <a:r>
              <a:rPr lang="cs-CZ" sz="2800" b="1" dirty="0" smtClean="0">
                <a:latin typeface="+mj-lt"/>
              </a:rPr>
              <a:t>Davy se valí (valily) z koncertu J. Nedvěda.</a:t>
            </a:r>
          </a:p>
          <a:p>
            <a:endParaRPr lang="cs-CZ" sz="2800" b="1" dirty="0" smtClean="0">
              <a:latin typeface="+mj-lt"/>
            </a:endParaRPr>
          </a:p>
          <a:p>
            <a:r>
              <a:rPr lang="cs-CZ" sz="2800" b="1" dirty="0" smtClean="0">
                <a:latin typeface="+mj-lt"/>
              </a:rPr>
              <a:t>Tyto krabičky se dobře lepí (lepily).</a:t>
            </a:r>
          </a:p>
          <a:p>
            <a:endParaRPr lang="cs-CZ" sz="2800" b="1" dirty="0" smtClean="0">
              <a:latin typeface="+mj-lt"/>
            </a:endParaRPr>
          </a:p>
          <a:p>
            <a:r>
              <a:rPr lang="cs-CZ" sz="2800" b="1" dirty="0" smtClean="0">
                <a:latin typeface="+mj-lt"/>
              </a:rPr>
              <a:t>Některé děti při malování zlobí (zlobily).</a:t>
            </a:r>
          </a:p>
          <a:p>
            <a:endParaRPr lang="cs-CZ" sz="2800" b="1" dirty="0" smtClean="0">
              <a:latin typeface="+mj-lt"/>
            </a:endParaRPr>
          </a:p>
          <a:p>
            <a:r>
              <a:rPr lang="cs-CZ" sz="2800" b="1" dirty="0" smtClean="0">
                <a:latin typeface="+mj-lt"/>
              </a:rPr>
              <a:t>Některé druhy látek se balí (balily) do sáčků.</a:t>
            </a:r>
          </a:p>
          <a:p>
            <a:endParaRPr lang="cs-CZ" sz="2800" b="1" dirty="0" smtClean="0">
              <a:latin typeface="+mj-lt"/>
            </a:endParaRPr>
          </a:p>
          <a:p>
            <a:r>
              <a:rPr lang="cs-CZ" sz="2800" b="1" dirty="0" smtClean="0">
                <a:latin typeface="+mj-lt"/>
              </a:rPr>
              <a:t>Každý večer se pod lesem objeví (objevily)</a:t>
            </a:r>
          </a:p>
          <a:p>
            <a:endParaRPr lang="cs-CZ" sz="2800" b="1" dirty="0" smtClean="0">
              <a:latin typeface="+mj-lt"/>
            </a:endParaRPr>
          </a:p>
          <a:p>
            <a:r>
              <a:rPr lang="cs-CZ" sz="2800" b="1" dirty="0" smtClean="0">
                <a:latin typeface="+mj-lt"/>
              </a:rPr>
              <a:t>laně. Objeví (objevili) se tam i jeleni. </a:t>
            </a:r>
            <a:endParaRPr lang="cs-CZ" sz="2800" b="1" dirty="0"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24000" y="1397000"/>
          <a:ext cx="6072336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58593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Ý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Ž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331640" y="476672"/>
            <a:ext cx="5995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Najdi 16 sloves a zapište si je do sešitu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836712"/>
            <a:ext cx="695639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  <a:latin typeface="+mj-lt"/>
              </a:rPr>
              <a:t>ŘEŠENÍ</a:t>
            </a:r>
          </a:p>
          <a:p>
            <a:endParaRPr lang="cs-CZ" sz="2400" b="1" u="sng" dirty="0" smtClean="0">
              <a:solidFill>
                <a:srgbClr val="FF0000"/>
              </a:solidFill>
              <a:latin typeface="+mj-lt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SERVÍROVAT, TESAT, ČÍST, POLOŽIT, TAHAT,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MALOVAT, SKÁKAT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, TLESKAT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JEZDIT, VAŘIT,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MILOVAT, TROUBIT, SVOLAT, TANCOVAT,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SEKAT, TŘÍT.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52736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6339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311</TotalTime>
  <Words>325</Words>
  <Application>Microsoft Office PowerPoint</Application>
  <PresentationFormat>Předvádění na obrazovce (4:3)</PresentationFormat>
  <Paragraphs>162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Prezentace aplikace PowerPoint</vt:lpstr>
      <vt:lpstr>SLOVESA-koncovky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</dc:title>
  <dc:creator>OEM</dc:creator>
  <cp:lastModifiedBy>OEM</cp:lastModifiedBy>
  <cp:revision>16</cp:revision>
  <dcterms:created xsi:type="dcterms:W3CDTF">2010-07-08T08:12:08Z</dcterms:created>
  <dcterms:modified xsi:type="dcterms:W3CDTF">2011-08-31T11:10:56Z</dcterms:modified>
</cp:coreProperties>
</file>