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259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422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951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951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440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17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827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529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560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23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535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CD6982-65BD-40CA-B7CB-F561731930D9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3EFE1-633A-4E05-B6E6-E69C30F2C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6036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82368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VY_32_INOVACE_15_Tvarosloví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-opak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. č.1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TVAROSLOVÍ č.1 –opakování</a:t>
            </a:r>
            <a:b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podstatná jména + přídavná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jména)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52120" y="5013176"/>
            <a:ext cx="2120280" cy="62562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65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279" y="908720"/>
            <a:ext cx="886172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Určete pádovou otázku </a:t>
            </a:r>
          </a:p>
          <a:p>
            <a:endParaRPr lang="cs-CZ" sz="60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 podstatných jmen:</a:t>
            </a:r>
            <a:endParaRPr lang="cs-CZ" sz="60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29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608447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Hotel 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Slunce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(1.)     se nám líbil. Vybrali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sme právě hotel 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Slunce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(4)      .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Chlapci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(1.)    zavýskli překvapením. Tomu 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chlapci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(3)      nic nevadilo. Půjdeme k táboráku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chlapci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(7.)    . 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Přátelství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(2.)    si musíme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vážit.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Přátelství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(3.)    je třeba věnovat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pozornost. </a:t>
            </a: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Přátelství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(1.)    je dar.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260648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6056" y="1196752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2204864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3143703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04120" y="4149080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6" y="4197829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403615" y="5085184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32683" y="6093296"/>
            <a:ext cx="108012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40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6883"/>
            <a:ext cx="8880985" cy="6660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642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96448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 motýlem s motýly, s kopřivou  s kopřivami, 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 posteli  k postelím, úrodnou stepí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rodnými stepmi, za vysokou hrází  za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ysokými hrázemi, bez krychle  bez krychlí,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evnou nití pevnými nitěmi, s neznámým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lověkem  s neznámými lidmi.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39752" y="404664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444208" y="404664"/>
            <a:ext cx="24482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051720" y="1412776"/>
            <a:ext cx="216024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9512" y="2420888"/>
            <a:ext cx="338437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43609" y="3429000"/>
            <a:ext cx="36724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00192" y="3429000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83768" y="4365104"/>
            <a:ext cx="30963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9752" y="5373216"/>
            <a:ext cx="3888432" cy="5406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65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835" y="2564904"/>
            <a:ext cx="88088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Doplňte a odůvodněte pravopis:</a:t>
            </a:r>
            <a:endParaRPr lang="cs-CZ" sz="44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58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87174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Zdrav_  člověk,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ostr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__m__  drápy,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znám__m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pisovatelem, v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rozsáhl__ch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lesích, mil__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říteli,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škodliv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 brouk, bos__ chlapci,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raziv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 vítr, vesel__ chlapec,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sousedov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očky,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Novákov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  synovci,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Novákov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nihy,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ryz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  kov,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ciz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  řeč.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69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812895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Zdravý  člověk, ostrými  drápy, známým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pisovatelem, 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rozsáhlých lesích, milý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říteli, škodliv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brouk, bosí chlapci,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razivý vítr, veselý chlapec, sousedov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y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očky, Novákov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synovci, Novákov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y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nihy, ryz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kov, ciz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řeč.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245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5759450" cy="9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75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257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TVAROSLOVÍ č.1 –opakování (podstatná jména + přídavná jména)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č.1 -opakování</dc:title>
  <dc:creator>OEM</dc:creator>
  <cp:lastModifiedBy>OEM</cp:lastModifiedBy>
  <cp:revision>10</cp:revision>
  <dcterms:created xsi:type="dcterms:W3CDTF">2011-07-07T20:09:07Z</dcterms:created>
  <dcterms:modified xsi:type="dcterms:W3CDTF">2011-08-31T11:11:15Z</dcterms:modified>
</cp:coreProperties>
</file>