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200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132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883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952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320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17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203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0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592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60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720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43D4C-4177-458B-BCB6-1E8A0311D06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CB4676-BCE9-4149-A23D-44EB6243A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05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84202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VY_32_INOVACE_16_Tvarosloví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–opak.č2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TVAROSLOVÍ – opakování č.2</a:t>
            </a:r>
            <a:b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(zájmena, číslovky)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05264"/>
            <a:ext cx="1760240" cy="697632"/>
          </a:xfrm>
        </p:spPr>
        <p:txBody>
          <a:bodyPr>
            <a:normAutofit fontScale="47500" lnSpcReduction="2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477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132856"/>
            <a:ext cx="8906605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Doplňte náležitými tvary zájmen.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453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12267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Přijď ke (já). Mezi (vy a my) není rozdílu.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Věř (já), že se na (ty) těším. Měl ses (ona)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to zeptat. Zastavíš se pro (on)? Nedělej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 ze (já) legraci. (On) je to velmi líto. Máš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 (ona) něco připraveno? Mám pro (ty)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ěco nového. Přijď také k (ona). Kolik (oni)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znáš?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850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96912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Přijď ke mně. Mezi námi a vámi není rozdílu.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Věř mi, že se na tebe těším. Měl ses jí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to zeptat. Zastavíš se pro něj? Nedělej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 ze mě legraci. Jemu je to velmi líto. Máš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 ni něco připraveno? Mám pro tebe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ěco nového. Přijď také k ní. Kolik jich znáš?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1083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109049"/>
            <a:ext cx="63229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Napište slovy.</a:t>
            </a:r>
            <a:endParaRPr lang="cs-CZ" sz="7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392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24" y="260648"/>
            <a:ext cx="9012404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88 stran               -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osmdesát osm stran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300 stromů         –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tři sta stromů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 200 korun      –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dvou set korun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400 a 800    –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mezi čtyřmi a osmi sty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 990 obyvatel  –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 devíti set devadesáti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..,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bez 300 vojáků    –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bet tří set vojáků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nad 200 metrů     –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nad dvě stě metrů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4221088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51920" y="260648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1920" y="1196752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51920" y="2204864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51920" y="3212976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5157192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71190" y="6021288"/>
            <a:ext cx="48245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31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676819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řed 365 dny  -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před třemi sty šedesáti pěti dny,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třemi sty pětašedesáti dny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882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5759450" cy="9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13558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265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TVAROSLOVÍ – opakování č.2 (zájmena, číslovky)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– opakování č.2</dc:title>
  <dc:creator>OEM</dc:creator>
  <cp:lastModifiedBy>OEM</cp:lastModifiedBy>
  <cp:revision>7</cp:revision>
  <dcterms:created xsi:type="dcterms:W3CDTF">2011-07-08T04:05:19Z</dcterms:created>
  <dcterms:modified xsi:type="dcterms:W3CDTF">2011-08-31T11:11:29Z</dcterms:modified>
</cp:coreProperties>
</file>