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59" r:id="rId5"/>
    <p:sldId id="260" r:id="rId6"/>
    <p:sldId id="261" r:id="rId7"/>
    <p:sldId id="262" r:id="rId8"/>
    <p:sldId id="263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90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240DF-1C5B-4E28-93AE-BF136CA3E335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6B1E4D-383D-4CD1-B25D-EBFF1B7DB9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57297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240DF-1C5B-4E28-93AE-BF136CA3E335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6B1E4D-383D-4CD1-B25D-EBFF1B7DB9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51486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240DF-1C5B-4E28-93AE-BF136CA3E335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6B1E4D-383D-4CD1-B25D-EBFF1B7DB9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49724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240DF-1C5B-4E28-93AE-BF136CA3E335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6B1E4D-383D-4CD1-B25D-EBFF1B7DB9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65992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240DF-1C5B-4E28-93AE-BF136CA3E335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6B1E4D-383D-4CD1-B25D-EBFF1B7DB9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19979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240DF-1C5B-4E28-93AE-BF136CA3E335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6B1E4D-383D-4CD1-B25D-EBFF1B7DB9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98121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240DF-1C5B-4E28-93AE-BF136CA3E335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6B1E4D-383D-4CD1-B25D-EBFF1B7DB9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9906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240DF-1C5B-4E28-93AE-BF136CA3E335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6B1E4D-383D-4CD1-B25D-EBFF1B7DB9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76173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240DF-1C5B-4E28-93AE-BF136CA3E335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6B1E4D-383D-4CD1-B25D-EBFF1B7DB9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83676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240DF-1C5B-4E28-93AE-BF136CA3E335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6B1E4D-383D-4CD1-B25D-EBFF1B7DB9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43823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240DF-1C5B-4E28-93AE-BF136CA3E335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6B1E4D-383D-4CD1-B25D-EBFF1B7DB9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18137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0240DF-1C5B-4E28-93AE-BF136CA3E335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6B1E4D-383D-4CD1-B25D-EBFF1B7DB9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92776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22738218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Český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jazyk pro 8.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VY_32_INOVACE_17_Tvarosloví-opak.č.3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21227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TVAROSLOVÍ – opakování č.3</a:t>
            </a:r>
            <a:b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(příslovce)</a:t>
            </a:r>
            <a:endParaRPr lang="cs-CZ" sz="36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64288" y="5877272"/>
            <a:ext cx="1328192" cy="553616"/>
          </a:xfrm>
        </p:spPr>
        <p:txBody>
          <a:bodyPr>
            <a:normAutofit/>
          </a:bodyPr>
          <a:lstStyle/>
          <a:p>
            <a:r>
              <a:rPr lang="cs-CZ" sz="1100" b="1" dirty="0" smtClean="0">
                <a:latin typeface="Arial" pitchFamily="34" charset="0"/>
                <a:cs typeface="Arial" pitchFamily="34" charset="0"/>
              </a:rPr>
              <a:t>Šárka Fulínová</a:t>
            </a:r>
          </a:p>
          <a:p>
            <a:r>
              <a:rPr lang="cs-CZ" sz="1100" b="1" dirty="0" smtClean="0">
                <a:latin typeface="Arial" pitchFamily="34" charset="0"/>
                <a:cs typeface="Arial" pitchFamily="34" charset="0"/>
              </a:rPr>
              <a:t>2.ZŠ Dobříš</a:t>
            </a:r>
            <a:endParaRPr lang="cs-CZ" sz="11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69411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1416" y="1196752"/>
            <a:ext cx="9026830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u="sng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Zjistěte, jakými větnými členy </a:t>
            </a:r>
          </a:p>
          <a:p>
            <a:endParaRPr lang="cs-CZ" sz="4800" b="1" u="sng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endParaRPr lang="cs-CZ" sz="4800" b="1" u="sng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800" b="1" u="sng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jsou příslovce ve větách.</a:t>
            </a:r>
            <a:endParaRPr lang="cs-CZ" sz="4800" b="1" u="sng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462320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32656"/>
            <a:ext cx="8581195" cy="64940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Nad krajinou se tichounce snášel poklidný 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večer.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(tichounce – PU způsobu)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Ráno byla obloha azurově modrá.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(ráno – PU času, azurově – PU způsobu)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Vrátil jsem se domů večer.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(domů –PU místa, večer – PU času)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20" y="3717032"/>
            <a:ext cx="84969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51520" y="1700808"/>
            <a:ext cx="84969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39823" y="5517232"/>
            <a:ext cx="84969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5880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260648"/>
            <a:ext cx="8291052" cy="64940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Rozhlíželi jsme se kolem, ale nikoho jsme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nezahlédli.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(kolem – PU místa)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Dnes se nám pochlubil novým kolem, ale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epůjčil nám ho.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(dnes – PU času)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Nadevše miluje své rodiče.</a:t>
            </a:r>
          </a:p>
          <a:p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(nadevše – PU míry)</a:t>
            </a:r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3528" y="1700808"/>
            <a:ext cx="475252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23528" y="4077072"/>
            <a:ext cx="475252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05272" y="6106661"/>
            <a:ext cx="475252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1328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764704"/>
            <a:ext cx="8547533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u="sng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Vyhledejte příslovce </a:t>
            </a:r>
          </a:p>
          <a:p>
            <a:endParaRPr lang="cs-CZ" sz="6000" b="1" u="sng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endParaRPr lang="cs-CZ" sz="6000" b="1" u="sng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6000" b="1" u="sng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6000" b="1" u="sng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určete druh příslovcí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70488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332656"/>
            <a:ext cx="7423827" cy="5509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Potkávali jsme ho málokdy. 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Šli jsme odvážně vpřed.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Marně se snažili omyl vysvětlit.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Děti udělaly zkoušky hravě.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Beztak se jim nepodařilo dohonit mě.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Velmi mě to mrzí.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20689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332656"/>
            <a:ext cx="8332730" cy="5509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Potkávali jsme ho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málokdy. (času)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Šli jsme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odvážně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vpřed.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(způsobu)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Marně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se snažili omyl vysvětlit.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(způsobu)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Děti udělaly zkoušky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hravě. (způsobu)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Velmi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mě to mrzí.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(míry)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Vrátili se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večer. (času)</a:t>
            </a:r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1908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196752"/>
            <a:ext cx="5759450" cy="960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67502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217</Words>
  <Application>Microsoft Office PowerPoint</Application>
  <PresentationFormat>Předvádění na obrazovce (4:3)</PresentationFormat>
  <Paragraphs>66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TVAROSLOVÍ – opakování č.3 (příslovce)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TVAROSLOVÍ – opakování č.3</dc:title>
  <dc:creator>OEM</dc:creator>
  <cp:lastModifiedBy>OEM</cp:lastModifiedBy>
  <cp:revision>7</cp:revision>
  <dcterms:created xsi:type="dcterms:W3CDTF">2011-07-08T04:07:45Z</dcterms:created>
  <dcterms:modified xsi:type="dcterms:W3CDTF">2011-08-31T11:11:44Z</dcterms:modified>
</cp:coreProperties>
</file>