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905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2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167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107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5543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15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058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895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58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449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664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C4776A-CA7D-4A5C-888D-FDA40DF21168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490E2-169C-4A2A-9E07-FBACFB2BEB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093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262479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jazyk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VY_32_INOVACE_18_Tvarosloví-opak.č4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TVAROSLOVÍ –opakování č.4</a:t>
            </a:r>
            <a:b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(předložky)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76256" y="5877272"/>
            <a:ext cx="1688232" cy="697632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18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74547"/>
            <a:ext cx="7877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 vyznačených slov určete slovní druh:</a:t>
            </a:r>
            <a:endParaRPr lang="cs-CZ" sz="3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19968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Odtud budeme mít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blízko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do lesa. Rád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sem poseděl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mezi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přáteli. Nyní bydlíme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lízko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nádraží. Autobus jezdí v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pracovní dny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mimo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pondělí. Šel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kolem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ez povšimnutí. Škoda každé rány, která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adne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vedle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Byla tam hloubka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kolem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20 metrů. Rána šla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mimo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Petr bydlí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aproti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Karel je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proti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tobě starší. Sesedli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sme se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kolem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stolu k černé hodince.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Podepřete ten trám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uprostřed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545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74547"/>
            <a:ext cx="7877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 vyznačených slov určete slovní druh:</a:t>
            </a:r>
            <a:endParaRPr lang="cs-CZ" sz="3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99477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Odtud budeme mít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blízko (6)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do lesa. Rád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sem poseděl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mezi (7)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přáteli. Nyní bydlíme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lízko (7)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nádraží. Autobus jezdí v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pracovní dny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mimo (7)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pondělí. Šel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kolem (6)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ez povšimnutí. Škoda každé rány, která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adne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vedle (6)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Byla tam hloubka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kolem (7)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20 metrů. Rána šla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mimo (6)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Petr bydlí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aproti (6)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Karel je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proti (7)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tobě starší.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Sesedli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jsme se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kolem (7)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stolu k černé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hodince. Podepřete ten trám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uprostřed (6)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123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49463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Doplňte předložky:</a:t>
            </a:r>
          </a:p>
          <a:p>
            <a:endParaRPr lang="cs-CZ" sz="7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b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72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s/se, z/ze.</a:t>
            </a:r>
            <a:endParaRPr lang="cs-CZ" sz="7200" b="1" u="sng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2890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1"/>
            <a:ext cx="883607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Vrátil se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obchodní cesty, chystá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svým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řítelem kouzla,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naším osobním autem,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bjevila se nabílená chalupa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dvěma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kny, krajina jako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pohádky,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střechy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tékaly proudy vody, přiletěli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Kanady,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yba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velkýma vypoulenýma očima,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prstu mi tekla krev,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oken zámku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ozývala hudba, žil jsem jen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maminkou,</a:t>
            </a: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vody se vynořila Honzova hlava.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3790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1"/>
            <a:ext cx="865493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Vrátil se z obchodní cesty, chystá se svým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řítelem kouzla, s naším osobním autem,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bjevila se nabílená chalupa se dvěma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kny, krajina jako z pohádky, ze střechy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tékaly proudy vody, přiletěli z Kanady,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yba s velkýma vypoulenýma očima,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prstu mi tekla krev, z oken zámku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 ozývala hudba, žil jsem jen s maminkou,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vody se vynořila Honzova hlava.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530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5759450" cy="96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05602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371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TVAROSLOVÍ –opakování č.4 (předložky)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–opakování č.4</dc:title>
  <dc:creator>OEM</dc:creator>
  <cp:lastModifiedBy>OEM</cp:lastModifiedBy>
  <cp:revision>6</cp:revision>
  <dcterms:created xsi:type="dcterms:W3CDTF">2011-07-08T04:09:20Z</dcterms:created>
  <dcterms:modified xsi:type="dcterms:W3CDTF">2011-08-31T11:11:57Z</dcterms:modified>
</cp:coreProperties>
</file>