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6" r:id="rId3"/>
    <p:sldId id="257" r:id="rId4"/>
    <p:sldId id="259" r:id="rId5"/>
    <p:sldId id="260" r:id="rId6"/>
    <p:sldId id="25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90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41D14-12B3-4BF9-B662-D1F832259B9A}" type="datetimeFigureOut">
              <a:rPr lang="cs-CZ" smtClean="0"/>
              <a:t>31.8.2011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C6D83-F573-4DE8-95F4-931D561D40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79878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41D14-12B3-4BF9-B662-D1F832259B9A}" type="datetimeFigureOut">
              <a:rPr lang="cs-CZ" smtClean="0"/>
              <a:t>31.8.2011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C6D83-F573-4DE8-95F4-931D561D40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48344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41D14-12B3-4BF9-B662-D1F832259B9A}" type="datetimeFigureOut">
              <a:rPr lang="cs-CZ" smtClean="0"/>
              <a:t>31.8.2011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C6D83-F573-4DE8-95F4-931D561D40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36978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41D14-12B3-4BF9-B662-D1F832259B9A}" type="datetimeFigureOut">
              <a:rPr lang="cs-CZ" smtClean="0"/>
              <a:t>31.8.2011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C6D83-F573-4DE8-95F4-931D561D40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50423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41D14-12B3-4BF9-B662-D1F832259B9A}" type="datetimeFigureOut">
              <a:rPr lang="cs-CZ" smtClean="0"/>
              <a:t>31.8.2011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C6D83-F573-4DE8-95F4-931D561D40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01465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41D14-12B3-4BF9-B662-D1F832259B9A}" type="datetimeFigureOut">
              <a:rPr lang="cs-CZ" smtClean="0"/>
              <a:t>31.8.2011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C6D83-F573-4DE8-95F4-931D561D40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509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41D14-12B3-4BF9-B662-D1F832259B9A}" type="datetimeFigureOut">
              <a:rPr lang="cs-CZ" smtClean="0"/>
              <a:t>31.8.2011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C6D83-F573-4DE8-95F4-931D561D40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0083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41D14-12B3-4BF9-B662-D1F832259B9A}" type="datetimeFigureOut">
              <a:rPr lang="cs-CZ" smtClean="0"/>
              <a:t>31.8.2011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C6D83-F573-4DE8-95F4-931D561D40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88425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41D14-12B3-4BF9-B662-D1F832259B9A}" type="datetimeFigureOut">
              <a:rPr lang="cs-CZ" smtClean="0"/>
              <a:t>31.8.2011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C6D83-F573-4DE8-95F4-931D561D40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96065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41D14-12B3-4BF9-B662-D1F832259B9A}" type="datetimeFigureOut">
              <a:rPr lang="cs-CZ" smtClean="0"/>
              <a:t>31.8.2011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C6D83-F573-4DE8-95F4-931D561D40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05004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D41D14-12B3-4BF9-B662-D1F832259B9A}" type="datetimeFigureOut">
              <a:rPr lang="cs-CZ" smtClean="0"/>
              <a:t>31.8.2011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C6D83-F573-4DE8-95F4-931D561D40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2877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D41D14-12B3-4BF9-B662-D1F832259B9A}" type="datetimeFigureOut">
              <a:rPr lang="cs-CZ" smtClean="0"/>
              <a:t>31.8.2011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BC6D83-F573-4DE8-95F4-931D561D40E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6793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0744396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Český 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jazyk pro 8. </a:t>
                      </a: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VY_32_INOVACE_19_Tvarosloví-opak.č.5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Fulínová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Šárka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21227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TVAROSLOVÍ – opakování č.5</a:t>
            </a:r>
            <a:br>
              <a:rPr lang="cs-CZ" sz="4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cs-CZ" sz="4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(spojky)</a:t>
            </a:r>
            <a:endParaRPr lang="cs-CZ" sz="4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660232" y="5877272"/>
            <a:ext cx="1832248" cy="553616"/>
          </a:xfrm>
        </p:spPr>
        <p:txBody>
          <a:bodyPr>
            <a:normAutofit/>
          </a:bodyPr>
          <a:lstStyle/>
          <a:p>
            <a:r>
              <a:rPr lang="cs-CZ" sz="1100" b="1" dirty="0" smtClean="0">
                <a:latin typeface="Arial" pitchFamily="34" charset="0"/>
                <a:cs typeface="Arial" pitchFamily="34" charset="0"/>
              </a:rPr>
              <a:t>Šárka Fulínová</a:t>
            </a:r>
          </a:p>
          <a:p>
            <a:r>
              <a:rPr lang="cs-CZ" sz="1100" b="1" dirty="0" smtClean="0">
                <a:latin typeface="Arial" pitchFamily="34" charset="0"/>
                <a:cs typeface="Arial" pitchFamily="34" charset="0"/>
              </a:rPr>
              <a:t>2.ZŠ Dobříš</a:t>
            </a:r>
            <a:endParaRPr lang="cs-CZ" sz="11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15678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1052736"/>
            <a:ext cx="7415813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4800" b="1" u="sng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Doplňte čárky ve větách </a:t>
            </a:r>
          </a:p>
          <a:p>
            <a:endParaRPr lang="cs-CZ" sz="4800" b="1" u="sng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4800" b="1" u="sng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a</a:t>
            </a:r>
            <a:r>
              <a:rPr lang="cs-CZ" sz="4800" b="1" u="sng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podtrhněte spojky</a:t>
            </a:r>
            <a:r>
              <a:rPr lang="cs-CZ" sz="3200" b="1" u="sng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765320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620688"/>
            <a:ext cx="8791189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Ani dnes ani včera nepřišel. Nový kabát</a:t>
            </a: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s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i nekoupím neboť nemám dost peněz.</a:t>
            </a: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Po namáhavé cestě jsem byl unavený</a:t>
            </a: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a proto se mi nechtělo spát. Spěchal  aby </a:t>
            </a: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n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ezmeškal přistání letadla. Jestliže se vrátíš</a:t>
            </a: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řed setměním můžeš se dívat na televizi.</a:t>
            </a: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Často o vás slyším že jste upřímný</a:t>
            </a: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č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lověk. Protože vyběhl do 7. patra pěšky</a:t>
            </a: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b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yl udýchaný. Vrátím se až večer</a:t>
            </a: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n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eboť mám mnoho práce.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50700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07909" y="548680"/>
            <a:ext cx="8744702" cy="60016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ŘEŠENÍ:</a:t>
            </a:r>
          </a:p>
          <a:p>
            <a:endParaRPr lang="cs-CZ" sz="32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Ani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dnes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ani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včera nepřišel. Nový kabát</a:t>
            </a: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s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i nekoupím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neboť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nemám dost peněz.</a:t>
            </a: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Po namáhavé cestě jsem byl unavený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</a:t>
            </a:r>
          </a:p>
          <a:p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 proto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se mi nechtělo spát. Spěchal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aby </a:t>
            </a: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n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ezmeškal přistání letadla. 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Jestliže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se vrátíš</a:t>
            </a: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řed setměním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můžeš se dívat na televizi.</a:t>
            </a: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Často o vás slyším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že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jste upřímný</a:t>
            </a: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č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lověk. 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Protože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vyběhl do 7. patra pěšky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</a:t>
            </a: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b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yl udýchaný. Vrátím se až večer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</a:t>
            </a:r>
          </a:p>
          <a:p>
            <a:r>
              <a:rPr lang="cs-CZ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</a:t>
            </a:r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eboť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mám mnoho práce.</a:t>
            </a:r>
            <a:endParaRPr lang="cs-CZ" sz="32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90997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908720"/>
            <a:ext cx="5759450" cy="960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62316162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190</Words>
  <Application>Microsoft Office PowerPoint</Application>
  <PresentationFormat>Předvádění na obrazovce (4:3)</PresentationFormat>
  <Paragraphs>37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TVAROSLOVÍ – opakování č.5 (spojky)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TVAROSLOVÍ – opakování č.5</dc:title>
  <dc:creator>OEM</dc:creator>
  <cp:lastModifiedBy>OEM</cp:lastModifiedBy>
  <cp:revision>6</cp:revision>
  <dcterms:created xsi:type="dcterms:W3CDTF">2011-07-08T04:11:04Z</dcterms:created>
  <dcterms:modified xsi:type="dcterms:W3CDTF">2011-08-31T11:12:10Z</dcterms:modified>
</cp:coreProperties>
</file>