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293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903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993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661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500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878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203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997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325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861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092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63E11E-0F38-47BE-B0D9-676141C8DAD6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C0DCB-E046-4CBF-95B7-1027C404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417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178610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VY_32_INOVACE_20_Tvarosloví-opak.č.6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TVAROSLOVÍ –OPAKOVÁNÍ č.6</a:t>
            </a:r>
            <a:b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(částice a citoslovce)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96136" y="5085184"/>
            <a:ext cx="1976264" cy="55361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219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4744"/>
            <a:ext cx="861960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Vyhledejte částice:</a:t>
            </a:r>
          </a:p>
          <a:p>
            <a:endParaRPr lang="cs-CZ" sz="3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Však se uvidí, kdo se bojí. Kéž by napadl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sníh. Prý se stala v noci nehoda. Snad to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dobře dopadne. I čemu se divíte? Kéž se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vám nic nestane. Jestlipak sis dopsal úkol!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Že by ses hněval? A to se na tebe podívám.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Zdalipak se vrátil včas? Náhodou to mám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obře. Ať už jste doma.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7572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4744"/>
            <a:ext cx="861960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Však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se uvidí, kdo se bojí.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Kéž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by napadl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sníh.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se stala v noci nehoda.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Snad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to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dobře dopadne.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čemu se divíte?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Kéž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se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vám nic nestane.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Jestlipak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sis dopsal úkol!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by ses hněval?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to se na tebe podívám.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Zdalipak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se vrátil včas?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Náhodou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to mám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obře.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Ať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už jste doma.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738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86243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Nahraďte slovesa vhodnými citoslovci:</a:t>
            </a:r>
          </a:p>
          <a:p>
            <a:endParaRPr lang="cs-CZ" sz="3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Talíř spadl na zem. Vtom zazvonil budík.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Vosa zabzučela a vyletěla oknem.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Vnučka zaháněla slepice. Lžička cinkla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 sklenici. Běžte spát! Za chvíli se ozvalo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troubení a auto uhánělo z kopce.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07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33991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Talíř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KŘAP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na zem. Vtom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CRRR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budík.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Vosa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BZZZ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FRRR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oknem.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Vnučka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KŠŠŠ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slepice. Lžička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CINK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 sklenici.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ALOU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spát! Za chvíli se ozvalo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TÚ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a auto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FRRR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z kopce.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1110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80690"/>
            <a:ext cx="5759450" cy="96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95415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250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TVAROSLOVÍ –OPAKOVÁNÍ č.6 (částice a citoslovce)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–OPAKOVÁNÍ č.1</dc:title>
  <dc:creator>OEM</dc:creator>
  <cp:lastModifiedBy>OEM</cp:lastModifiedBy>
  <cp:revision>8</cp:revision>
  <dcterms:created xsi:type="dcterms:W3CDTF">2011-07-07T19:35:59Z</dcterms:created>
  <dcterms:modified xsi:type="dcterms:W3CDTF">2011-08-31T11:12:23Z</dcterms:modified>
</cp:coreProperties>
</file>