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6" r:id="rId3"/>
    <p:sldId id="257" r:id="rId4"/>
    <p:sldId id="260" r:id="rId5"/>
    <p:sldId id="259" r:id="rId6"/>
    <p:sldId id="258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5FC957B-3EAC-417F-8E35-BA3B7F13E112}" type="datetimeFigureOut">
              <a:rPr lang="cs-CZ" smtClean="0"/>
              <a:pPr/>
              <a:t>19.11.2011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24647D-9BA9-4703-BBC2-088AC8AC24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6890694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pro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VY_32_INOVACE_01_Poměry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 několikanásobném větném členu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16216" y="5085184"/>
            <a:ext cx="1560984" cy="57266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POMĚRY V NĚKOLIKANÁSOBNÉM VĚTNÉM ČLENU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4814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Několikanásobný větný člen</a:t>
            </a:r>
          </a:p>
          <a:p>
            <a:endParaRPr lang="cs-CZ" sz="3200" b="1" i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ůže být každý větný člen        základní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     rozvíjející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jednotlivé členy jsou souřadně spojeny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 mohou být ve stejném poměru jako věty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hlavní.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5724128" y="1772816"/>
            <a:ext cx="64807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5724128" y="1772816"/>
            <a:ext cx="576064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67544" y="332656"/>
            <a:ext cx="3528392" cy="3096344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5157192"/>
            <a:ext cx="58660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DRUHY POMĚRŮ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3491880" y="188640"/>
            <a:ext cx="720080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3851920" y="404664"/>
            <a:ext cx="1440160" cy="6480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4067944" y="1268760"/>
            <a:ext cx="1656184" cy="288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067944" y="2132856"/>
            <a:ext cx="1584176" cy="4320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851920" y="2636912"/>
            <a:ext cx="1656184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>
            <a:stCxn id="2" idx="5"/>
          </p:cNvCxnSpPr>
          <p:nvPr/>
        </p:nvCxnSpPr>
        <p:spPr>
          <a:xfrm rot="16200000" flipH="1">
            <a:off x="3114807" y="3339958"/>
            <a:ext cx="1749593" cy="10207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rot="16200000" flipH="1">
            <a:off x="2375756" y="3969060"/>
            <a:ext cx="1368152" cy="5760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827584" y="4509120"/>
            <a:ext cx="2088232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143508" y="3609020"/>
            <a:ext cx="1440160" cy="79208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0800000" flipV="1">
            <a:off x="179512" y="2780928"/>
            <a:ext cx="43204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0800000">
            <a:off x="0" y="2060848"/>
            <a:ext cx="3235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10800000">
            <a:off x="0" y="1268760"/>
            <a:ext cx="467544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0800000">
            <a:off x="179512" y="548680"/>
            <a:ext cx="504056" cy="3600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16200000" flipV="1">
            <a:off x="791580" y="224644"/>
            <a:ext cx="432048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 rot="16200000" flipV="1">
            <a:off x="1597360" y="94320"/>
            <a:ext cx="260648" cy="720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 flipH="1" flipV="1">
            <a:off x="2137420" y="130324"/>
            <a:ext cx="26064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 flipV="1">
            <a:off x="2843808" y="0"/>
            <a:ext cx="360040" cy="332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97846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Složky v několikanásobném větném členu mohou být</a:t>
            </a:r>
          </a:p>
          <a:p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poměru:</a:t>
            </a:r>
            <a:endParaRPr lang="cs-CZ" sz="2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9792" y="1700808"/>
            <a:ext cx="4896544" cy="446449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SLUČOVACÍM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STUPŇOVACÍM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ODPOROVACÍM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VYLUČOVACÍM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DŮSLEDKOVÉM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0"/>
            <a:ext cx="9034846" cy="69865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...pes a kočka….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…jak v hudbě,tak ve sportu..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…ani otec,ani matka….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…Češi i Poláci…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Pokud jsou složky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něk.vět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členu spojeny jako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avzájem rovnocenné.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Členy mohou být odděleny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čárkami,</a:t>
            </a:r>
          </a:p>
          <a:p>
            <a:r>
              <a:rPr lang="cs-CZ" sz="28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pojkami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a, i, ani (nepíšeme čárku) a dvojdílné</a:t>
            </a: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pojovací výrazy-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ani-ani, jednak-jednak,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hned-hned, jak-tak, dílem-dílem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8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95536" y="404664"/>
            <a:ext cx="3816424" cy="26642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1.SLUČOVACÍ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lipsa 2"/>
          <p:cNvSpPr/>
          <p:nvPr/>
        </p:nvSpPr>
        <p:spPr>
          <a:xfrm>
            <a:off x="107504" y="260648"/>
            <a:ext cx="3888432" cy="26642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STUPŇOVACÍ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836712"/>
            <a:ext cx="486383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..teplo, ba až nepříjemně horko..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..nejen záznamy, ale i přenosy..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3501008"/>
            <a:ext cx="8500660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Složky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něk.vět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členu jsou v poměru stupňovacím tehdy,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když druhá nebo další složka stupňuje (zpřesňuje)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význam složky předchozí.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SPOJOVACÍ VÝRAZY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dokonce, ba, nejen-ale i, ale i, 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nejen-nýbrž i, dokonce i, nýbrž i.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23528" y="188640"/>
            <a:ext cx="3024336" cy="2088232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ODPOROVACÍ</a:t>
            </a:r>
            <a:endParaRPr lang="cs-CZ" sz="2000" b="1" dirty="0">
              <a:solidFill>
                <a:schemeClr val="tx1"/>
              </a:solidFill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620688"/>
            <a:ext cx="581281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…mluvil skromně, avšak přesvědčivě..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…auto je pěkné, ale příliš drahé…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…byl mladý, avšak rozvážný člověk…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501008"/>
            <a:ext cx="757733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Probíhá mezi složkami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něk.vět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členu tehdy, pokud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jsou ve významovém rozporu.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SPOJOVACÍ VÝRAZY: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ale, avšak, nýbrž, leč, jenže,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sice-ale, a přece.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620688"/>
            <a:ext cx="3600400" cy="1872208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VYLUČOVACÍ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67944" y="836712"/>
            <a:ext cx="43877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…v zimě potřebujeme bundu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nebo kabát….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…buď půjdeme na hřiště,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nebo do kina…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56992"/>
            <a:ext cx="818044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Složky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něk.vět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členu se navzájem vylučují.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Jestli mohou platit obě možnosti, tak se před spojkami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nebo, či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čárka nepíše.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SPOJOVACÍ VÝRAZY: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nebo, buď- nebo, buď – anebo,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či, anebo.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395536" y="476672"/>
            <a:ext cx="3816424" cy="19442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DŮSLEDKOVÝ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355976" y="692696"/>
            <a:ext cx="455765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…choval se sebevědomě,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a proto vlastně nevhodně…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…počasí je chladné, a proto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nepříjemná…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356992"/>
            <a:ext cx="827944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Probíhá mezi složkami 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něk.vět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členu tehdy, když druhý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vyplývá z významu prvního jako důsledek.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SPOJOVACÍ VÝRAZU: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proto, a proto, tedy, a tedy,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tudíž, a tudíž, a tak.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87427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VYHLEDEJTE NĚKOLIKANÁSOBNÉ VĚTNÉ ČLENY</a:t>
            </a: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URČETE DRUH POMĚRU.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výlet pojedu buď já, nebo Petr.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Nejraději čtu časopisy a knihy.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návštěvu byl pozván Jaroslav, ale ne Jitka.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Chladný vítr vanul ze severu, a dokonce i z východu.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Byl to hezký, ne však milý chlapec.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Předjížděl zprava i zleva.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Výhled z okna vypadal krásně, a proto lákavě.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Vinul se hned k dědečkovi, hned k babičce.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Cítila se sice unavena, ale spokojena.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Voda v jezeru nás ochladí, osvěží.</a:t>
            </a: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269717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výlet pojedu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buď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já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Petr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(VYLUČOVACÍ)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Nejraději čtu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časopisy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knihy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(SLUČOVACÍ)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návštěvu byl pozván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Jaroslav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ne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Jitka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(ODPOROV.)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Chladný vítr vanul ze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severu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dokonce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i z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východu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(STUPŇ.)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Byl to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hezký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 však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milý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chlapec. (ODPOROVACÍ)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Předjížděl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zprva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zleva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(SLUČOVACÍ)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Výhled z okna vypadal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krásně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proto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lákavě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(DŮSLEDKOVÝ)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Vinul se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hned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dědečkovi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hned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babičce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(SLUČOVACÍ)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Cítila se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sice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unavena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spokojena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(ODPOROVACÍ)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Voda v jezeru nás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ochladí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osvěží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(SLUČOVACÍ)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80542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VYHLEDEJTE  NĚKOLIKANÁSOBNÉ  VĚTNÉ  ČLENY</a:t>
            </a: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 URČETE  JE. JAKÝ JE POMĚR MEZI JEJICH SLOŽKAMI.</a:t>
            </a:r>
          </a:p>
          <a:p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Nešel jsem vpravo, nýbrž vlevo. Pomohli jim z úkrytu,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kde zachránění s kvílením a naříkáním leželi. V sobotu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 zastihneš buď u dědy, nebo doma. Se zalíbením,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dokonce se zápalem chodí cvičit. Je to nejen bystrý,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ale i zručný žák. Nekonečně a zvídavě se mi zadívala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 mé knihy. Mořská ryba má bílé, ale trochu suché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maso. Zazpívej mi to buď hned, nebo nikdy. Banány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mít nebudeme ani dnes, ani zítra.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84603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Nešel jsem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vpravo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nýbrž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vlevo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(ODPOROVACÍ)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Pomohli jim z úkrytu, kde zachránění s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kvílením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naříkáním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leželi. (SLUČOVACÍ)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Pum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PUm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sobotu mě zastihneš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buď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doma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u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dědy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(VYLUČOVACÍ)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zalíbením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dokonce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zápalem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chodí cvičit.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(STUPŇOVACÍ)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651727" cy="82791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 to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nejen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bystrý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žák,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i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zručný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žák.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(STUPŇOVACÍ)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PUzp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Nekonečně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zvídavě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se mi zadívala do mé knihy.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(SLUČOVACÍ)</a:t>
            </a: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PKs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    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PKs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Mořská ryba má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bílé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trochu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suché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maso.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(ODPOROVACÍ)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Puč   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PUč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Zazpívej mi to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buď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hned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nikdy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(VYLUČOV.)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Puč          </a:t>
            </a:r>
            <a:r>
              <a:rPr lang="cs-CZ" sz="2800" b="1" dirty="0" err="1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PUč</a:t>
            </a:r>
            <a:endParaRPr lang="cs-CZ" sz="2800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Banány mít nebudeme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dnes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ani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zítra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(SLUČ.)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94637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155</TotalTime>
  <Words>853</Words>
  <Application>Microsoft Office PowerPoint</Application>
  <PresentationFormat>Předvádění na obrazovce (4:3)</PresentationFormat>
  <Paragraphs>160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Původ</vt:lpstr>
      <vt:lpstr>Prezentace aplikace PowerPoint</vt:lpstr>
      <vt:lpstr>POMĚRY V NĚKOLIKANÁSOBNÉM VĚTNÉM ČLENU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OEM</cp:lastModifiedBy>
  <cp:revision>10</cp:revision>
  <dcterms:created xsi:type="dcterms:W3CDTF">2010-07-24T08:36:50Z</dcterms:created>
  <dcterms:modified xsi:type="dcterms:W3CDTF">2011-11-19T08:51:17Z</dcterms:modified>
</cp:coreProperties>
</file>