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24C16-0AAC-49F3-9771-DF49EBE1B79E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FFF7E-1014-45C2-B4F4-6C0E6D59C6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24C16-0AAC-49F3-9771-DF49EBE1B79E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FFF7E-1014-45C2-B4F4-6C0E6D59C6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24C16-0AAC-49F3-9771-DF49EBE1B79E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FFF7E-1014-45C2-B4F4-6C0E6D59C6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24C16-0AAC-49F3-9771-DF49EBE1B79E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FFF7E-1014-45C2-B4F4-6C0E6D59C6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24C16-0AAC-49F3-9771-DF49EBE1B79E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FFF7E-1014-45C2-B4F4-6C0E6D59C6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24C16-0AAC-49F3-9771-DF49EBE1B79E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FFF7E-1014-45C2-B4F4-6C0E6D59C6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24C16-0AAC-49F3-9771-DF49EBE1B79E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FFF7E-1014-45C2-B4F4-6C0E6D59C6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24C16-0AAC-49F3-9771-DF49EBE1B79E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FFF7E-1014-45C2-B4F4-6C0E6D59C6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24C16-0AAC-49F3-9771-DF49EBE1B79E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FFF7E-1014-45C2-B4F4-6C0E6D59C6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24C16-0AAC-49F3-9771-DF49EBE1B79E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FFF7E-1014-45C2-B4F4-6C0E6D59C6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24C16-0AAC-49F3-9771-DF49EBE1B79E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FFF7E-1014-45C2-B4F4-6C0E6D59C6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D24C16-0AAC-49F3-9771-DF49EBE1B79E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6FFF7E-1014-45C2-B4F4-6C0E6D59C67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7963514"/>
              </p:ext>
            </p:extLst>
          </p:nvPr>
        </p:nvGraphicFramePr>
        <p:xfrm>
          <a:off x="647564" y="5013176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Skladba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VY_32_INOVACE_02_Věta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jednočlenná a dvojčlenná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00B0F0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i="1" u="sng" dirty="0" smtClean="0"/>
              <a:t>VĚTA JEDNOČLENNÁ A DVOJČLENNÁ</a:t>
            </a:r>
            <a:r>
              <a:rPr lang="cs-CZ" b="1" i="1" u="sng" dirty="0" smtClean="0"/>
              <a:t/>
            </a:r>
            <a:br>
              <a:rPr lang="cs-CZ" b="1" i="1" u="sng" dirty="0" smtClean="0"/>
            </a:br>
            <a:endParaRPr lang="cs-CZ" b="1" i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76256" y="5949280"/>
            <a:ext cx="1760240" cy="553616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11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2.ZŠ Dobříš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980728"/>
            <a:ext cx="7938392" cy="74174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Věta dvojčlenná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má část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a                                        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(může mít i </a:t>
            </a:r>
            <a:r>
              <a:rPr lang="cs-CZ" sz="2800" b="1" smtClean="0">
                <a:latin typeface="Arial" pitchFamily="34" charset="0"/>
                <a:cs typeface="Arial" pitchFamily="34" charset="0"/>
              </a:rPr>
              <a:t>podmět nevyjádřený).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Např.: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Žáci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// </a:t>
            </a:r>
            <a:r>
              <a:rPr lang="cs-CZ" sz="28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čtou knihy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</a:t>
            </a:r>
            <a:r>
              <a:rPr lang="cs-CZ" sz="28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Čtu.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já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)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827584" y="2636912"/>
            <a:ext cx="3168352" cy="158417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PODMĚTNOU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004048" y="2708920"/>
            <a:ext cx="3384376" cy="1584176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PŘÍSUDKOVOU</a:t>
            </a:r>
            <a:endParaRPr lang="cs-CZ" sz="2000" b="1" dirty="0">
              <a:solidFill>
                <a:schemeClr val="tx1"/>
              </a:solidFill>
              <a:latin typeface="Arial Black" pitchFamily="34" charset="0"/>
              <a:cs typeface="Arial" pitchFamily="34" charset="0"/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 rot="10800000" flipV="1">
            <a:off x="2627784" y="1484784"/>
            <a:ext cx="1872208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4499992" y="1484784"/>
            <a:ext cx="1656184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20688"/>
            <a:ext cx="8064896" cy="316835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Věta jednočlenná – slovesná</a:t>
            </a:r>
          </a:p>
          <a:p>
            <a:pPr algn="ctr"/>
            <a:endParaRPr lang="cs-CZ" sz="2800" b="1" u="sng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 základním větném členu je sloveso s plným významem (tvar 3.osoby času přítomného, budoucího, minulého), vyjadřuje přírodní jevy, tělesné i duševní stavy.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4581128"/>
            <a:ext cx="74254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    Prší.  Je mi smutno.   Bolí mě v krku.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43608" y="548680"/>
            <a:ext cx="7272808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Věta jednočlenná - neslovesná</a:t>
            </a:r>
            <a:endParaRPr lang="cs-CZ" sz="3200" b="1" u="sng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2204864"/>
            <a:ext cx="799288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Základem věty jednočlenné - neslovesné je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větný ekvivalent.</a:t>
            </a:r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692696"/>
            <a:ext cx="5899372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Větným ekvivalentem 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může být:</a:t>
            </a:r>
          </a:p>
          <a:p>
            <a:endParaRPr lang="cs-CZ" sz="2800" b="1" i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                                                     </a:t>
            </a:r>
          </a:p>
          <a:p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                                                 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1560" y="3356992"/>
            <a:ext cx="3888432" cy="108012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SLOVESNÝ INFINITIV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- rozkaz, výzva, zákaz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1560" y="5013176"/>
            <a:ext cx="3960440" cy="100811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CITOSLOVCE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88024" y="5013176"/>
            <a:ext cx="4104456" cy="100811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ČÁSTICE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788024" y="3356992"/>
            <a:ext cx="4104456" cy="108012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PŘÍSLOVCE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1560" y="1844824"/>
            <a:ext cx="8280920" cy="115212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JMÉNO – podstatné a přídavné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- nadpisy, názvy, nápisy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9008172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PŘÍKLADY: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</a:t>
            </a:r>
            <a:endParaRPr lang="cs-CZ" sz="28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Blesky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//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křižují oblohu.  (VD)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Rozpršelo se.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(VJ slovesná)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Cítil se špatně.                 (VD- Po-nevyj.)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Zavírejte okna.                 (VD- Po-nevyj.)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Sednout!       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(VJ- v.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infintiv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Ouvej!           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(VJ- v.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 citoslovce)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449749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Určete, které věty jsou jednočlenné (i druh)</a:t>
            </a:r>
          </a:p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které dvojčlenné.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Déšť pomalu ustával.  Necvičit!   Vážená paní!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Velmi zajímavé!  Přijď včas.  Bolí mě v krku.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Venku se stmívá.  Křič!  Neskákal.  Na dovolené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nám pršelo.  Zpívá.  Bolí mě ruka.  Začíná sněžit.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Ještě se mi nechce pracovat.  Dobrý den.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Prodávali na trhu.  Ulice U Plovárny.  Ticho!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760283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VD                    </a:t>
            </a:r>
            <a:r>
              <a:rPr lang="cs-CZ" sz="28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Vj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-v.</a:t>
            </a:r>
            <a:r>
              <a:rPr lang="cs-CZ" sz="28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e.infinitiv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VJ-v.</a:t>
            </a:r>
            <a:r>
              <a:rPr lang="cs-CZ" sz="28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e.jméno</a:t>
            </a:r>
            <a:endParaRPr lang="cs-CZ" sz="28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Déšť pomalu ustával.  Necvičit!        Vážená paní!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VJ v.</a:t>
            </a:r>
            <a:r>
              <a:rPr lang="cs-CZ" sz="28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e.jméno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VD          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VJ-slovesná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Velmi zajímavé!  Přijď včas.  Bolí mě v krku.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8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Vj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-slovesná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VD        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VD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Venku se stmívá.  Křič!  Neskákal.  Na dovolené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VJ-slovesná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VD       </a:t>
            </a:r>
            <a:r>
              <a:rPr lang="cs-CZ" sz="28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VD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VJ-slovesná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pršelo.          Zpívá.  Bolí mě ruka.  Začíná sněžit.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VJ-slovesná                              VJ-v.</a:t>
            </a:r>
            <a:r>
              <a:rPr lang="cs-CZ" sz="28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e.jméno</a:t>
            </a:r>
            <a:endParaRPr lang="cs-CZ" sz="28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Ještě se mi nechce pracovat.  Dobrý den.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VD                    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VJ-v.</a:t>
            </a:r>
            <a:r>
              <a:rPr lang="cs-CZ" sz="28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. jméno      VJ-v.</a:t>
            </a:r>
            <a:r>
              <a:rPr lang="cs-CZ" sz="28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e.jméno</a:t>
            </a:r>
            <a:endParaRPr lang="cs-CZ" sz="28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Prodávali na trhu.  Ulice U Plovárny.  Ticho!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08720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753810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361</Words>
  <Application>Microsoft Office PowerPoint</Application>
  <PresentationFormat>Předvádění na obrazovce (4:3)</PresentationFormat>
  <Paragraphs>90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VĚTA JEDNOČLENNÁ A DVOJČLENNÁ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SKLADBA Fulínová Š.</dc:title>
  <dc:creator>OEM</dc:creator>
  <cp:lastModifiedBy>OEM</cp:lastModifiedBy>
  <cp:revision>10</cp:revision>
  <dcterms:created xsi:type="dcterms:W3CDTF">2010-07-20T09:06:46Z</dcterms:created>
  <dcterms:modified xsi:type="dcterms:W3CDTF">2011-11-19T08:51:31Z</dcterms:modified>
</cp:coreProperties>
</file>