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0195E-4052-405E-8290-9AF3CD1EE41F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EE131FCB-59B4-4574-9140-169002D38F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0195E-4052-405E-8290-9AF3CD1EE41F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31FCB-59B4-4574-9140-169002D38F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0195E-4052-405E-8290-9AF3CD1EE41F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E131FCB-59B4-4574-9140-169002D38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0195E-4052-405E-8290-9AF3CD1EE41F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31FCB-59B4-4574-9140-169002D38F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0195E-4052-405E-8290-9AF3CD1EE41F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31FCB-59B4-4574-9140-169002D38F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0195E-4052-405E-8290-9AF3CD1EE41F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31FCB-59B4-4574-9140-169002D38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0195E-4052-405E-8290-9AF3CD1EE41F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31FCB-59B4-4574-9140-169002D38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0195E-4052-405E-8290-9AF3CD1EE41F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31FCB-59B4-4574-9140-169002D38F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0195E-4052-405E-8290-9AF3CD1EE41F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E131FCB-59B4-4574-9140-169002D38F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0195E-4052-405E-8290-9AF3CD1EE41F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31FCB-59B4-4574-9140-169002D38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0195E-4052-405E-8290-9AF3CD1EE41F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31FCB-59B4-4574-9140-169002D38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660195E-4052-405E-8290-9AF3CD1EE41F}" type="datetimeFigureOut">
              <a:rPr lang="cs-CZ" smtClean="0"/>
              <a:pPr/>
              <a:t>19.11.2011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EE131FCB-59B4-4574-9140-169002D38FB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981057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Skladba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pro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VY_32_INOVACE_03_Zápor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04248" y="5733256"/>
            <a:ext cx="1972072" cy="651520"/>
          </a:xfrm>
        </p:spPr>
        <p:txBody>
          <a:bodyPr>
            <a:normAutofit/>
          </a:bodyPr>
          <a:lstStyle/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2.ZŠ Dobříš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i="1" u="sng" dirty="0" smtClean="0"/>
              <a:t>ZÁPOR</a:t>
            </a:r>
            <a:endParaRPr lang="cs-CZ" b="1" i="1" u="sng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71600" y="2060848"/>
            <a:ext cx="3240360" cy="252028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ZÁPOR</a:t>
            </a:r>
          </a:p>
          <a:p>
            <a:pPr algn="ctr"/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2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MLUVNICKÝ</a:t>
            </a:r>
            <a:endParaRPr lang="cs-CZ" sz="3200" b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4572000" y="1988840"/>
            <a:ext cx="1152128" cy="57606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4572000" y="3933056"/>
            <a:ext cx="1224136" cy="64807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6084168" y="2060848"/>
            <a:ext cx="214674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VĚTNÝ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ČLENSKÝ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548680"/>
            <a:ext cx="5544616" cy="93610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ZÁPOR  VĚTNÝ:</a:t>
            </a:r>
            <a:endParaRPr lang="cs-CZ" sz="3200" b="1" i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2420888"/>
            <a:ext cx="797526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popírá platnost celé věty</a:t>
            </a:r>
          </a:p>
          <a:p>
            <a:pPr>
              <a:buFontTx/>
              <a:buChar char="-"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áporka </a:t>
            </a:r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ne-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se pojí se slovesem v přísudku.</a:t>
            </a:r>
          </a:p>
          <a:p>
            <a:pPr>
              <a:buFontTx/>
              <a:buChar char="-"/>
            </a:pPr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Př.: Do konce zápasu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zbývalo mnoho času.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půjdeme do kina.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548680"/>
            <a:ext cx="6336704" cy="108012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i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ZÁPOR  ČLENSKÝ:</a:t>
            </a:r>
            <a:endParaRPr lang="cs-CZ" sz="3600" b="1" i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2636912"/>
            <a:ext cx="737734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popírá pouze platnost některé části věty</a:t>
            </a:r>
          </a:p>
          <a:p>
            <a:pPr>
              <a:buFontTx/>
              <a:buChar char="-"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záporka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stojí samostatně před tou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částí věty, která se popírá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-používáme i záporku knižního zabarvení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nikoli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Př.: Ne každý se dostane na střední školu.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Přivítal ho klidně, nikoli 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bez pohnutí.  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8177239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Popření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můžeme uskutečnit také pomocí</a:t>
            </a:r>
          </a:p>
          <a:p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záporných slov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, která popírají význam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příslušného slova kladného nebo vyjadřují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jeho opak. Slovo má předponu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ne-,ni-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Např.: 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jeden,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kuřák, nikdo.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Někdy už ani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slovo bez záporky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ne-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neexistuje.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Toto slovo má význam věcný.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Např.: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návidět,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smírný,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mluva….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764704"/>
            <a:ext cx="8567345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DVOJÍ  ZÁPOR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Popíráme-li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všechny možné případy,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vyjadřuje se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zároveň </a:t>
            </a:r>
            <a:r>
              <a:rPr lang="cs-CZ" sz="28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větným záporem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cs-CZ" sz="28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zápornými zájmeny</a:t>
            </a:r>
          </a:p>
          <a:p>
            <a:r>
              <a:rPr lang="cs-CZ" sz="2800" b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28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příslovci. </a:t>
            </a:r>
          </a:p>
          <a:p>
            <a:endParaRPr lang="cs-CZ" sz="28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Místo výrazů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a, i, také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používáme výraz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ani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Př.: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Ni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kdo to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řekl.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Jana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ani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Petr tam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pojedou.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Nic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jsem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přinesla.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7045518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 UVEDENÝCH VĚTÁCH UŽIJTE ZÁPOR</a:t>
            </a:r>
          </a:p>
          <a:p>
            <a:pPr marL="514350" indent="-514350"/>
            <a:r>
              <a:rPr lang="cs-CZ" sz="2800" b="1" i="1" u="sng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a)  větný</a:t>
            </a:r>
          </a:p>
          <a:p>
            <a:pPr marL="514350" indent="-514350">
              <a:buAutoNum type="alphaLcParenR" startAt="2"/>
            </a:pPr>
            <a:r>
              <a:rPr lang="cs-CZ" sz="2800" b="1" i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členský</a:t>
            </a:r>
          </a:p>
          <a:p>
            <a:pPr marL="514350" indent="-514350">
              <a:buAutoNum type="alphaLcParenR" startAt="2"/>
            </a:pPr>
            <a:endParaRPr lang="cs-CZ" sz="2800" b="1" i="1" u="sng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Hned odpověděl. 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 něho se můžete vždy spolehnout.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Pokaždé se mi to líbilo. 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Všemu jste rozuměli?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Prozatím se nám to vždy podařilo. 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Ve všem s tebou souhlasím.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Vždy chodí včas.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Někomu z nás to vyjde.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6388287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lphaLcParenR"/>
            </a:pPr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Zápor větný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buAutoNum type="alphaLcParenR"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Hned neodpověděl. 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Na něho se nemůžete vždy spolehnout.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Nikdy se mi to nelíbilo.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Ničemu jste nerozuměli?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Prozatím se nám to nikdy nepodařilo.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 ničem s tebou nesouhlasím.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Nikdy nechodí včas.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Nikomu z nás to nevyjde.</a:t>
            </a:r>
          </a:p>
          <a:p>
            <a:pPr marL="457200" indent="-457200"/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80728"/>
            <a:ext cx="647324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b) Zápor členský.</a:t>
            </a:r>
          </a:p>
          <a:p>
            <a:endParaRPr lang="cs-CZ" sz="2400" b="1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Ne hned odpověděl.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Na něho se můžete ne vždy spolehnout.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Ne pokaždé se mi to líbilo. 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Ne všemu jste rozuměli.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Prozatím se nám to ne vždy podařilo.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Ne ve všem s tebou souhlasím.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Ne vždy chodí včas.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Ne každému z nás to vyjde.</a:t>
            </a:r>
            <a:endParaRPr lang="cs-CZ" sz="24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2696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31618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73</TotalTime>
  <Words>367</Words>
  <Application>Microsoft Office PowerPoint</Application>
  <PresentationFormat>Předvádění na obrazovce (4:3)</PresentationFormat>
  <Paragraphs>92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Prezentace aplikace PowerPoint</vt:lpstr>
      <vt:lpstr>ZÁPOR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SKLADBA</dc:title>
  <dc:creator>OEM</dc:creator>
  <cp:lastModifiedBy>OEM</cp:lastModifiedBy>
  <cp:revision>12</cp:revision>
  <dcterms:created xsi:type="dcterms:W3CDTF">2010-07-21T15:37:19Z</dcterms:created>
  <dcterms:modified xsi:type="dcterms:W3CDTF">2011-11-19T08:51:44Z</dcterms:modified>
</cp:coreProperties>
</file>