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4" r:id="rId2"/>
    <p:sldId id="256" r:id="rId3"/>
    <p:sldId id="260" r:id="rId4"/>
    <p:sldId id="264" r:id="rId5"/>
    <p:sldId id="265" r:id="rId6"/>
    <p:sldId id="266" r:id="rId7"/>
    <p:sldId id="267" r:id="rId8"/>
    <p:sldId id="273" r:id="rId9"/>
  </p:sldIdLst>
  <p:sldSz cx="9144000" cy="6858000" type="screen4x3"/>
  <p:notesSz cx="67818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193348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VY_32_INOVACE_06_Příslovečná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určení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5949280"/>
            <a:ext cx="1035968" cy="507504"/>
          </a:xfrm>
        </p:spPr>
        <p:txBody>
          <a:bodyPr>
            <a:normAutofit fontScale="85000" lnSpcReduction="10000"/>
          </a:bodyPr>
          <a:lstStyle/>
          <a:p>
            <a:r>
              <a:rPr lang="cs-CZ" sz="105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05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PŘÍSLOVEČNÁ URČENÍ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8616461" cy="4955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PŘÍSLOVEČNÉ  URČENÍ</a:t>
            </a:r>
          </a:p>
          <a:p>
            <a:endParaRPr lang="cs-CZ" sz="3200" b="1" i="1" u="sng" dirty="0">
              <a:solidFill>
                <a:srgbClr val="FF0000"/>
              </a:solidFill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načíme: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PUč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PUzp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PU míry atd.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závisí na: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slovese (2,6)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táme se: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tázacími slovy: kde? kdy? jak? </a:t>
            </a:r>
            <a:r>
              <a:rPr lang="cs-CZ" sz="28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roč?...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ývá vyjádřen: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podstatným jménem (6, </a:t>
            </a:r>
            <a:r>
              <a:rPr lang="cs-CZ" sz="2800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infinit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.)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ělení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: místa, času, způsobu, míry, příčiny,</a:t>
            </a:r>
          </a:p>
          <a:p>
            <a:r>
              <a:rPr lang="cs-CZ" sz="28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účelu, podmínky, přípustky</a:t>
            </a:r>
          </a:p>
          <a:p>
            <a:endParaRPr lang="cs-CZ" sz="28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PUč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PUzp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včera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zasadili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na zahradě pečlivě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285728"/>
            <a:ext cx="8802410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Druhy a používané otázky na PU</a:t>
            </a:r>
          </a:p>
          <a:p>
            <a:endParaRPr lang="cs-CZ" sz="3600" b="1" dirty="0">
              <a:solidFill>
                <a:srgbClr val="00B050"/>
              </a:solidFill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ísta - </a:t>
            </a:r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kde, kam, kudy, odkud…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asu - </a:t>
            </a:r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kdy, odkdy, dokdy, jak dlouho…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působu – </a:t>
            </a:r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jak, jakým způsobem…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íry – </a:t>
            </a:r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kolik, jakou měrou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říčiny – </a:t>
            </a:r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proč, z jaké příčiny..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čelu – </a:t>
            </a:r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proč, za jakým účelem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odmínky – </a:t>
            </a:r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za jaké podmínky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řípustky – </a:t>
            </a:r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 přes co, i v jakém případě,</a:t>
            </a:r>
          </a:p>
          <a:p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       logický rozpor</a:t>
            </a:r>
          </a:p>
          <a:p>
            <a:endParaRPr lang="cs-CZ" sz="3600" b="1" dirty="0" smtClean="0"/>
          </a:p>
          <a:p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63915"/>
            <a:ext cx="8520281" cy="71096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PŘÍKLAD</a:t>
            </a: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 hrbolaté louce se klidně pásl kůň.</a:t>
            </a:r>
          </a:p>
          <a:p>
            <a:endParaRPr lang="cs-CZ" sz="32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ŘEŠENÍ: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najdeme přísudek a podmět v dané</a:t>
            </a:r>
          </a:p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větě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– se pásl, Po – kůň)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použijeme přísudek a nepádovou </a:t>
            </a:r>
          </a:p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otázku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(pásl se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kde?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 na louce – Pum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             pásl se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jak? jakým způsobem?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 klidně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Puzp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0070C0"/>
                </a:solidFill>
              </a:rPr>
              <a:t>              </a:t>
            </a:r>
            <a:endParaRPr lang="cs-CZ" sz="3200" b="1" dirty="0" smtClean="0"/>
          </a:p>
          <a:p>
            <a:r>
              <a:rPr lang="cs-CZ" sz="3200" b="1" dirty="0" smtClean="0">
                <a:solidFill>
                  <a:srgbClr val="7030A0"/>
                </a:solidFill>
              </a:rPr>
              <a:t> </a:t>
            </a:r>
          </a:p>
          <a:p>
            <a:endParaRPr lang="cs-CZ" sz="3200" b="1" dirty="0" smtClean="0"/>
          </a:p>
          <a:p>
            <a:endParaRPr lang="cs-CZ" sz="3200" b="1" u="sng" dirty="0" smtClean="0">
              <a:solidFill>
                <a:srgbClr val="FF0000"/>
              </a:solidFill>
            </a:endParaRPr>
          </a:p>
          <a:p>
            <a:endParaRPr lang="cs-CZ" sz="3200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3305" y="357166"/>
            <a:ext cx="8760732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 daných větách vyhledejte příslovečná určení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Kolem šel hladový vlk.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Všechny žáby se vyděšeně schovaly do rákosí.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Obě kozy spadly z kmene do řeky.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Jelen rychle uháněl po lesní cestě.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Jednou zazněl v dálce výstřel.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Druhý den našla liška na dveřích milé pozvání.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Za hodinu lasička tvrdě usnula.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Nešťastný osel klopýtal po cestě od rána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do večera.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9.  Tlapy mu pevně uvízly v železech.</a:t>
            </a:r>
          </a:p>
          <a:p>
            <a:pPr marL="514350" indent="-514350"/>
            <a:r>
              <a:rPr lang="cs-CZ" sz="3200" b="1" dirty="0" smtClean="0"/>
              <a:t> 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87675"/>
            <a:ext cx="8832867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/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kolem – Pum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vyděšeně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Puzp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do rákosí – Pum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 kmene – Pum, do řeky – Pum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rychle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Puzp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po cestě – Pum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jednou – Puč, v dálce – Pum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den – Puč, na dveřích – Pum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za hodinu – Puč, tvrdě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Puzp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 cestě – Pum, od rána – Puč, do večera – Puč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pevně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Puzp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v železech -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PUm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3200" b="1" dirty="0" smtClean="0"/>
          </a:p>
          <a:p>
            <a:pPr marL="514350" indent="-514350">
              <a:buAutoNum type="arabicPeriod"/>
            </a:pP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06426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99954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1270</TotalTime>
  <Words>384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PŘÍSLOVEČNÁ URČENÍ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OEM</dc:creator>
  <cp:lastModifiedBy>OEM</cp:lastModifiedBy>
  <cp:revision>40</cp:revision>
  <dcterms:created xsi:type="dcterms:W3CDTF">2010-03-31T06:07:51Z</dcterms:created>
  <dcterms:modified xsi:type="dcterms:W3CDTF">2011-08-31T11:14:11Z</dcterms:modified>
</cp:coreProperties>
</file>