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6" r:id="rId3"/>
    <p:sldId id="268" r:id="rId4"/>
    <p:sldId id="269" r:id="rId5"/>
    <p:sldId id="270" r:id="rId6"/>
    <p:sldId id="271" r:id="rId7"/>
    <p:sldId id="272" r:id="rId8"/>
    <p:sldId id="273" r:id="rId9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33309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PU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(procvičování)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96336" y="5949280"/>
            <a:ext cx="1035968" cy="507504"/>
          </a:xfrm>
        </p:spPr>
        <p:txBody>
          <a:bodyPr>
            <a:normAutofit fontScale="85000" lnSpcReduction="10000"/>
          </a:bodyPr>
          <a:lstStyle/>
          <a:p>
            <a:r>
              <a:rPr lang="cs-CZ" sz="105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05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PŘÍSLOVEČNÁ URČENÍ</a:t>
            </a:r>
            <a:br>
              <a:rPr lang="cs-CZ" b="1" dirty="0" smtClean="0"/>
            </a:br>
            <a:r>
              <a:rPr lang="cs-CZ" b="1" dirty="0" smtClean="0"/>
              <a:t>(procvičování)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57166"/>
            <a:ext cx="8077852" cy="68018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PROCVIČOVÁNÍ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Horníci stávkovali pod zemí.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Šel pěšky na nádraží.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Loni jsem si zajel do Beskyd a vyšlapal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na Lysou horu.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stromech se už objevují první květy.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Vydal jsem se do ciziny na zkušenou.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podzim padá listí se stromů.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Pavla by si nejraději četla celý den.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Martinovo kolo bylo téměř nové.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Náš dědeček je stále zdráv jako ryba.</a:t>
            </a:r>
          </a:p>
          <a:p>
            <a:pPr marL="514350" indent="-514350">
              <a:buAutoNum type="arabicPeriod" startAt="4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Jesenickou přehradu pojedeme vlakem.</a:t>
            </a:r>
          </a:p>
          <a:p>
            <a:pPr marL="514350" indent="-514350"/>
            <a:endParaRPr lang="cs-CZ" sz="3200" b="1" dirty="0" smtClean="0"/>
          </a:p>
          <a:p>
            <a:pPr marL="514350" indent="-514350">
              <a:buAutoNum type="arabicPeriod" startAt="4"/>
            </a:pPr>
            <a:endParaRPr lang="cs-CZ" sz="3200" b="1" dirty="0" smtClean="0"/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885" y="428604"/>
            <a:ext cx="8706038" cy="73558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Horníci stávkovali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pod zemí.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stávkovali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(kde)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 zemí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místa</a:t>
            </a:r>
          </a:p>
          <a:p>
            <a:pPr marL="514350" indent="-514350">
              <a:buAutoNum type="arabicPeriod" startAt="2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Šel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pěšky na nádraží.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šel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pěšky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– PU způsobu, 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šel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nádraží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>
              <a:buAutoNum type="arabicPeriod" startAt="3"/>
            </a:pP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3"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Loni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jsem si zajel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do Beskyd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vyšlapal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Lysou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horu.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zajel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loni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času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zajel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Beskyd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vyšlapal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horu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>
              <a:buAutoNum type="arabicPeriod" startAt="4"/>
            </a:pP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4"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Na stromech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už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objevují první květy.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 objevují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stromech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pPr marL="514350" indent="-51435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 objevují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– PU času</a:t>
            </a:r>
          </a:p>
          <a:p>
            <a:pPr marL="514350" indent="-514350"/>
            <a:endParaRPr lang="cs-CZ" sz="2800" b="1" dirty="0" smtClean="0"/>
          </a:p>
          <a:p>
            <a:pPr marL="514350" indent="-514350"/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065" y="332656"/>
            <a:ext cx="8956298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Vydal jsem se do ciziny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 zkušenou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vydal jsem se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(proč, za jakým účelem)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zkušenou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PU účelu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 podzim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padá listí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se stromů.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padá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podzim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času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padá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(odkud)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stromů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Pavla by si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nejraději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četla celý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den.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 si četla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nejraději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způsob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 si četla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 dlouho)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času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Martinovo kolo bylo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téměř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nové.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bylo nové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(do jaké míry)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téměř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míry</a:t>
            </a:r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928670"/>
            <a:ext cx="815800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9. Náš dědeček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stále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zdráv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jako ryba.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 zdráv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(jak, do jaké míry)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stále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míry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je zdráv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jako ryba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způsobu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Jesenickou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přehradu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pojedeme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vlakem.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pojedeme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(kam)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přehradu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PU místa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pojedeme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vlakem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způsobu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11. Na radu rodičů se šel vyučit kuchařem.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12. Přišel moc brzy.</a:t>
            </a:r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071546"/>
            <a:ext cx="787427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11.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 radu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rodičů se šel vyučit kuchařem.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 šel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 proč, z jakého důvodu, z jaké příčiny)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radu-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PU příčiny</a:t>
            </a:r>
          </a:p>
          <a:p>
            <a:pPr>
              <a:buFontTx/>
              <a:buChar char="-"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12. Přišel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moc brzy.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Přišel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(kdy)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brzy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času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Přišel brzy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(jak, do jaké míry)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PU míry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06426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99954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1270</TotalTime>
  <Words>436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PŘÍSLOVEČNÁ URČENÍ (procvičování)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2011-08-31T11:14:23Z</dcterms:modified>
</cp:coreProperties>
</file>