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79" r:id="rId2"/>
    <p:sldId id="256" r:id="rId3"/>
    <p:sldId id="273" r:id="rId4"/>
    <p:sldId id="274" r:id="rId5"/>
    <p:sldId id="275" r:id="rId6"/>
    <p:sldId id="276" r:id="rId7"/>
    <p:sldId id="277" r:id="rId8"/>
    <p:sldId id="278" r:id="rId9"/>
  </p:sldIdLst>
  <p:sldSz cx="9144000" cy="6858000" type="screen4x3"/>
  <p:notesSz cx="67818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2333EF57-9AC8-4EC3-8948-6E0CF901FF18}">
          <p14:sldIdLst>
            <p14:sldId id="279"/>
            <p14:sldId id="256"/>
            <p14:sldId id="273"/>
            <p14:sldId id="274"/>
            <p14:sldId id="275"/>
            <p14:sldId id="276"/>
            <p14:sldId id="277"/>
            <p14:sldId id="278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90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8ADDB94A-34BD-4572-BFB1-EE297DC5F883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2DD493FE-30D1-4756-AF18-3CA0E24F04B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80243746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Skladba pro 8.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VY_32_INOVACE_08_Přívlastek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21227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516216" y="5661248"/>
            <a:ext cx="1900064" cy="651520"/>
          </a:xfrm>
        </p:spPr>
        <p:txBody>
          <a:bodyPr>
            <a:normAutofit/>
          </a:bodyPr>
          <a:lstStyle/>
          <a:p>
            <a:r>
              <a:rPr lang="cs-CZ" sz="1100" b="1" dirty="0" smtClean="0">
                <a:latin typeface="Arial" pitchFamily="34" charset="0"/>
                <a:cs typeface="Arial" pitchFamily="34" charset="0"/>
              </a:rPr>
              <a:t>Šárka Fulínová</a:t>
            </a:r>
          </a:p>
          <a:p>
            <a:r>
              <a:rPr lang="cs-CZ" sz="1100" b="1" dirty="0" smtClean="0">
                <a:latin typeface="Arial" pitchFamily="34" charset="0"/>
                <a:cs typeface="Arial" pitchFamily="34" charset="0"/>
              </a:rPr>
              <a:t>2.ZŠ Dobříš</a:t>
            </a: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PŘÍVLASTEK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85728"/>
            <a:ext cx="9062096" cy="60016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PŘÍVLASTEK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závisí na </a:t>
            </a:r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1 (3)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ptáme se </a:t>
            </a:r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jaký? který? čí?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bývá vyjádřen </a:t>
            </a:r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2, 3, 4 (PK shodný)</a:t>
            </a:r>
          </a:p>
          <a:p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                           1, infinitivem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(PK neshodný)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dělení </a:t>
            </a:r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shodný</a:t>
            </a:r>
          </a:p>
          <a:p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           neshodný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Blíže určuje význam podstatného jména.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Př.    </a:t>
            </a:r>
            <a:r>
              <a:rPr lang="cs-CZ" sz="32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mladý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člověk (shodný v rodě, životnosti,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                     čísle a pádě)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člověk </a:t>
            </a:r>
            <a:r>
              <a:rPr lang="cs-CZ" sz="32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z pralesa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(neshodný) 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85786" y="857232"/>
            <a:ext cx="7401385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PŘÍKLAD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                </a:t>
            </a:r>
            <a:r>
              <a:rPr lang="cs-CZ" sz="32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PK s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Navštívili jsme </a:t>
            </a:r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Slapskou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přehradu.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jakou přehradu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? Slapskou)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 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                       </a:t>
            </a:r>
            <a:r>
              <a:rPr lang="cs-CZ" sz="32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PK s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</a:t>
            </a:r>
            <a:r>
              <a:rPr lang="cs-CZ" sz="32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PK n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Sbíral jsem semena košaté </a:t>
            </a:r>
            <a:r>
              <a:rPr lang="cs-CZ" sz="32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lípy.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jaké lípy?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– košaté</a:t>
            </a:r>
          </a:p>
          <a:p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Semena koho ? Čeho?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– semena lípy</a:t>
            </a:r>
          </a:p>
          <a:p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357166"/>
            <a:ext cx="6696064" cy="65556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PROCVIČOVÁNÍ</a:t>
            </a:r>
          </a:p>
          <a:p>
            <a:endParaRPr lang="cs-CZ" sz="2800" b="1" u="sng" dirty="0" smtClean="0">
              <a:solidFill>
                <a:srgbClr val="FF0000"/>
              </a:solidFill>
            </a:endParaRP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Četli jsme Žáčkovy verše.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Pracoval v novém podniku.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Dítě si hrálo s barevným míčem.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Šli jsme plavat do městských lázní.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Viděla jsem festivalový film.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Jarní paprsky slunce zahřejí půdu.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Chlubí se plnými kapsami kuliček.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Brok je již starý pes.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Prokazoval znamenité služby.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Přehrál jsem již celou skladbu.</a:t>
            </a: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Mám novou skladbu pro housle.</a:t>
            </a:r>
          </a:p>
          <a:p>
            <a:pPr marL="514350" indent="-514350"/>
            <a:endParaRPr lang="cs-CZ" sz="2800" b="1" dirty="0" smtClean="0"/>
          </a:p>
          <a:p>
            <a:endParaRPr lang="cs-CZ" sz="2800" b="1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301752"/>
            <a:ext cx="9038052" cy="61247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rgbClr val="FF0000"/>
                </a:solidFill>
              </a:rPr>
              <a:t>ŘEŠENÍ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1. Četl jsem Žáčkovy verše.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žáčkovy (PK s)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verše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2. Pracoval v novém podniku.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novém (PK s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) podniku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3. Dítě si hrálo s barevným míčem.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barevným (PK s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) míčem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4. Šli jsme plavat do městských lázní.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městských (PK s)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lázní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5. Viděla jsem festivalový film.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festivalový (PK s)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film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6. Jarní paprsky slunce zahřejí půdu.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jarní (PK s)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paprsky,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slunce (PK n)-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                paprsky koho? čeho? - slunce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714356"/>
            <a:ext cx="7532831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7. Chlubí se plnými kapsami kuliček.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plnými (PK s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) kapsami</a:t>
            </a:r>
          </a:p>
          <a:p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kapsani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– koho? Čeho? –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kuliček (PK n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8. Brok je již starý pes.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starý (PK s)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pes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9. Prokazoval znamenité služby.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znamenité (PK s)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služby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10. Přehrál jsem již celou skladbu.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celou (PK s)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skladbu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11. Mám novou skladbu pro housle.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novou (PK s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) skladbu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skladbu pro koho? co? –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pro housle (PK n)</a:t>
            </a:r>
            <a:endParaRPr lang="cs-CZ" sz="2800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908720"/>
            <a:ext cx="5759450" cy="1881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7956083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1270</TotalTime>
  <Words>385</Words>
  <Application>Microsoft Office PowerPoint</Application>
  <PresentationFormat>Předvádění na obrazovce (4:3)</PresentationFormat>
  <Paragraphs>71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Jmění</vt:lpstr>
      <vt:lpstr>Prezentace aplikace PowerPoint</vt:lpstr>
      <vt:lpstr>PŘÍVLASTEK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ROZVÍJEJÍCÍ VĚTNÉ ČLENY</dc:title>
  <dc:creator>OEM</dc:creator>
  <cp:lastModifiedBy>OEM</cp:lastModifiedBy>
  <cp:revision>40</cp:revision>
  <dcterms:created xsi:type="dcterms:W3CDTF">2010-03-31T06:07:51Z</dcterms:created>
  <dcterms:modified xsi:type="dcterms:W3CDTF">2011-08-31T11:14:35Z</dcterms:modified>
</cp:coreProperties>
</file>