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11" r:id="rId2"/>
    <p:sldId id="256" r:id="rId3"/>
    <p:sldId id="302" r:id="rId4"/>
    <p:sldId id="304" r:id="rId5"/>
    <p:sldId id="305" r:id="rId6"/>
    <p:sldId id="308" r:id="rId7"/>
    <p:sldId id="309" r:id="rId8"/>
    <p:sldId id="310" r:id="rId9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799857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VY_32_INOVACE_09_PK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(těsný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a volný)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16216" y="5661248"/>
            <a:ext cx="1900064" cy="651520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PŘÍVLASTEK TĚSNÝ A VOLNÝ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47864" y="2780928"/>
            <a:ext cx="2592288" cy="11521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PŘÍVLASTEK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764704"/>
            <a:ext cx="2664296" cy="122413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Přívlastek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několikanásobný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8144" y="764704"/>
            <a:ext cx="2880320" cy="129614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Přívlastek těsný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4797152"/>
            <a:ext cx="2664296" cy="122413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Přívlastek postupně rozvíjející</a:t>
            </a:r>
            <a:endParaRPr lang="cs-CZ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68144" y="4725144"/>
            <a:ext cx="2880320" cy="129614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Přívlastek volný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rot="10800000">
            <a:off x="3203848" y="2204864"/>
            <a:ext cx="576064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5436096" y="2204864"/>
            <a:ext cx="576064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5724128" y="4077072"/>
            <a:ext cx="792088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2915816" y="4077072"/>
            <a:ext cx="792088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467544" y="584684"/>
            <a:ext cx="34563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436096" y="584684"/>
            <a:ext cx="34563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51520" y="4725144"/>
            <a:ext cx="34563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436096" y="4693231"/>
            <a:ext cx="34563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4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9831" y="692696"/>
            <a:ext cx="8477001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Přívlastek těsný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rozvitý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-přívlastek shodný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-stojí za podstatným jménem 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-vyjadřuje jeho podstatnou vlastnost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-zužuje jeho význam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-nemůžeme ho z věty vypustit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-nepíšeme čárky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Př.: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Žáci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přihlášení do pěveckého kroužku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půjdou s námi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92696"/>
            <a:ext cx="8358378" cy="587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Přívlastek  volný</a:t>
            </a: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-rozvitý</a:t>
            </a: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-přívlastek shodný</a:t>
            </a: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-stojí za podstatným jménem</a:t>
            </a: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-nezužuje jeho význam</a:t>
            </a: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-můžeme ho z věty vypustit</a:t>
            </a: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-oddělujeme čárkami.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Př.: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Dlouhý stůl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obklopený židlemi,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byl zaplněný ovocem.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88640"/>
            <a:ext cx="8028160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ROZLIŠTE  PŘÍVLASTEK  TĚSNÝ  A  VOLNÝ</a:t>
            </a:r>
          </a:p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 DOPLŇTE  INTERPUNKCI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Žena sedící zády k nám se otočila.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Chlapci vybraní do reprezentačního družstva pojedou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soustředění.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Růže zářící romantickými barvami nádherně voněly.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Zařízení užívaná v řemeslné výrobě byla vystavena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muzeu.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lese plném letní pohody jsme se procházeli dlouho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 noci.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Socha stojící uprostřed je od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Feidia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8545544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Žena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sedící zády k nám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otočila. (PK-T)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Chlapci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vybraní do reprezentačního družstva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pojedou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soustředění. (PK-T)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Růže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zářící rozmanitými barvami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nádherně voněly. (PK-V)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Zařízení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užívaná v řemeslné výrobě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byla vystavena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muzeu. (PK-T)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lese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plném letní pohody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jsme se procházeli dlouho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 noci. (PK-V)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Socha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stojící uprostřed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od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Feidia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(PK-T)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2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8920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1271</TotalTime>
  <Words>256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PŘÍVLASTEK TĚSNÝ A VOLNÝ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40</cp:revision>
  <dcterms:created xsi:type="dcterms:W3CDTF">2010-03-31T06:07:51Z</dcterms:created>
  <dcterms:modified xsi:type="dcterms:W3CDTF">2011-08-31T11:14:56Z</dcterms:modified>
</cp:coreProperties>
</file>