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09" r:id="rId2"/>
    <p:sldId id="256" r:id="rId3"/>
    <p:sldId id="302" r:id="rId4"/>
    <p:sldId id="303" r:id="rId5"/>
    <p:sldId id="306" r:id="rId6"/>
    <p:sldId id="307" r:id="rId7"/>
    <p:sldId id="308" r:id="rId8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150453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VY_32_INOVACE_10_PK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(několikanásobný a postupně rozvíjející)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733256"/>
            <a:ext cx="1900064" cy="57951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PŘÍVLASTEK</a:t>
            </a:r>
            <a:br>
              <a:rPr lang="cs-CZ" b="1" smtClean="0"/>
            </a:br>
            <a:r>
              <a:rPr lang="cs-CZ" sz="2800" b="1" smtClean="0"/>
              <a:t>(NĚKOLIKANÁSOBNÝ, POSTUPNĚ ROZVÍJEJÍCÍ)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47864" y="2780928"/>
            <a:ext cx="2592288" cy="11521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764704"/>
            <a:ext cx="2664296" cy="122413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několikanásobný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764704"/>
            <a:ext cx="2880320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těsný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4797152"/>
            <a:ext cx="2664296" cy="122413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postupně rozvíjející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8144" y="4725144"/>
            <a:ext cx="2880320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Přívlastek volný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0800000">
            <a:off x="3203848" y="2204864"/>
            <a:ext cx="57606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436096" y="2204864"/>
            <a:ext cx="57606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5724128" y="4077072"/>
            <a:ext cx="79208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2915816" y="4077072"/>
            <a:ext cx="79208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467544" y="58468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36096" y="58468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1520" y="4725144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436096" y="4693231"/>
            <a:ext cx="34563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4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920758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 několikanásobný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skládá z několika souřadně spojených přívlastků.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Jsou odděleny čárkami nebo spojkami.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    …malí a velcí kamarádi….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 postupně rozvíjející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Spojení řídícího jména a shodného přívlastku je blíže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určeno dalším přívlastkem (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příd.jm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zájmenem,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číslovkou).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Neoddělujeme čárkami, nelze vložit spojovací výraz.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  …náš první vyhraný zápas….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82299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přívlastky několikanásobné a postupně rozvíjející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Počítače jsou stroje, které samočinně řeší ve velmi krátkém čase složité početní operace.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záhonech kvetly červené žluté a růžové růže.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Komáři mají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protáhlejší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 menší tělo než mouchy.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 výzkumu ve větších hloubkách se používají uzavřené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hlubinné čluny.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 knihovně si můžete vypůjčit německé francouzské anglické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latinské knihy. 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97810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      </a:t>
            </a:r>
            <a:r>
              <a:rPr lang="cs-CZ" sz="24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Počítače jsou stroje, které samočinně řeší ve velmi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krátkém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čase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složité početní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operace.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(PK-post.rozvíjející)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záhonech kvetly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červené, žluté a růžové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růže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(PK-N)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Komáři mají </a:t>
            </a:r>
            <a:r>
              <a:rPr lang="cs-CZ" sz="2400" b="1" u="sng" dirty="0" err="1" smtClean="0">
                <a:latin typeface="Arial" pitchFamily="34" charset="0"/>
                <a:cs typeface="Arial" pitchFamily="34" charset="0"/>
              </a:rPr>
              <a:t>protáhlejší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 a menší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tělo než mouchy.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(PK-N)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4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 výzkumu ve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větších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hloubkách se používají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uzavřené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hlubinné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čluny.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(PK-P)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knihovně si můžete vypůjčit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německé, francouzské,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anglické i latinské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knihy.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(PK-N)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1541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1271</TotalTime>
  <Words>241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PŘÍVLASTEK (NĚKOLIKANÁSOBNÝ, POSTUPNĚ ROZVÍJEJÍCÍ)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2011-08-31T11:15:08Z</dcterms:modified>
</cp:coreProperties>
</file>