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1" r:id="rId4"/>
    <p:sldId id="282" r:id="rId5"/>
    <p:sldId id="283" r:id="rId6"/>
    <p:sldId id="284" r:id="rId7"/>
    <p:sldId id="285" r:id="rId8"/>
    <p:sldId id="28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580190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VY_32_INOVACE_16_VV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příslovečné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VEDLEJŠÍ VĚTY PŘÍSLOVEČNÉ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32240" y="5085184"/>
            <a:ext cx="1344960" cy="57266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568863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vedlejší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příslovečné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888576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-vyjadřují stejné okolnosti a vztahy jako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příslo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určení,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ptáme se: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jako na přísl. určení + větou řídící,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-druhy příslovečných vět (charakter. spojovací výrazy):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místní - </a:t>
            </a:r>
            <a:r>
              <a:rPr lang="cs-CZ" sz="24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PUm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(kde, kam, kudy..)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časová – Puč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 kdy, dokud, když, až, jakmile…)</a:t>
            </a:r>
          </a:p>
          <a:p>
            <a:pPr marL="457200" indent="-45720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3.   způsobová – PU </a:t>
            </a:r>
            <a:r>
              <a:rPr lang="cs-CZ" sz="24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buAutoNum type="arabicPeriod" startAt="4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měrová – PU měrová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(čím, tím)</a:t>
            </a:r>
          </a:p>
          <a:p>
            <a:pPr marL="457200" indent="-457200">
              <a:buAutoNum type="arabicPeriod" startAt="5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příčinná (důvodová) – PU příčinná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(protože, poněvadž..)</a:t>
            </a:r>
          </a:p>
          <a:p>
            <a:pPr marL="457200" indent="-457200">
              <a:buAutoNum type="arabicPeriod" startAt="6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účelová – PU účelová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(aby..)</a:t>
            </a:r>
          </a:p>
          <a:p>
            <a:pPr marL="457200" indent="-457200">
              <a:buAutoNum type="arabicPeriod" startAt="7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podmínková – PU podmínková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(jestliže, -li, kdyby..)</a:t>
            </a:r>
          </a:p>
          <a:p>
            <a:pPr marL="457200" indent="-457200">
              <a:buAutoNum type="arabicPeriod" startAt="8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přípustková – PU přípustková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(ačkoli, třebaže, přestože,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i kdyby, i když)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25551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POZOR!!!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Spojka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aby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uvozuje několik druhů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vedlejších vět.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VH              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PUč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Např.:   Zabouchl dveře,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než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začalo pršet.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400" b="1" dirty="0" smtClean="0">
                <a:latin typeface="Arial Narrow" pitchFamily="34" charset="0"/>
                <a:cs typeface="Arial" pitchFamily="34" charset="0"/>
              </a:rPr>
              <a:t>Kdy zabouchl dveře?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ahnutá šipka nahoru 2"/>
          <p:cNvSpPr/>
          <p:nvPr/>
        </p:nvSpPr>
        <p:spPr>
          <a:xfrm>
            <a:off x="2483768" y="4869160"/>
            <a:ext cx="3888432" cy="936104"/>
          </a:xfrm>
          <a:prstGeom prst="curvedUp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5960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 druh  vedlejších  vět  příslovečných.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 Postavil dům, aby mohl lépe bydlet.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Přestože byl nemocný, pozval mě dál.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Když vycházeli ven, začalo pršet.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Kamkoliv přišli, tam nebyli vítáni.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Nekoupil si boty, protože byly drahé.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 když bych si to přál, nemohu jet s vámi.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Dítě pracovalo, jak nejlépe umělo.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Zatímco jsme my odpočívali, on šel dál.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Jestliže dostanu koně, budu nejšťastnější na světě.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Jedl, až měl břicho plné.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80721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VH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účelová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Postavil dům,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aby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mohl lépe bydlet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(Za jakým účelem?)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přípustková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Přestože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byl nemocný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pozval mě dál.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časová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Když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vycházeli ven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začalo pršet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místní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Kamkoliv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přišli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tam nebyli vítáni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VH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příčinná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Nekoupil si boty,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protože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byly drahé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274" y="188640"/>
            <a:ext cx="8970726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přípustková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 když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bych si to přál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nemohu jet s vámi.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VH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způsobová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Dítě pracovalo,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jak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nejlépe umělo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časová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Zatímco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jsme my odpočívali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on šel dál.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přísl. podmínková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Jestliže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dostanu koně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budu nejšťastnější na světě.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b="1" smtClean="0">
                <a:latin typeface="Arial" pitchFamily="34" charset="0"/>
                <a:cs typeface="Arial" pitchFamily="34" charset="0"/>
              </a:rPr>
              <a:t>VH      </a:t>
            </a:r>
            <a:r>
              <a:rPr lang="cs-CZ" sz="24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měrová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Jedl,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měl břicho plné.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576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35932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829</TotalTime>
  <Words>417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Prezentace aplikace PowerPoint</vt:lpstr>
      <vt:lpstr>VEDLEJŠÍ VĚTY PŘÍSLOVEČNÉ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23</cp:revision>
  <dcterms:created xsi:type="dcterms:W3CDTF">2010-07-26T09:30:09Z</dcterms:created>
  <dcterms:modified xsi:type="dcterms:W3CDTF">2011-08-31T11:16:26Z</dcterms:modified>
</cp:coreProperties>
</file>