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3" r:id="rId2"/>
    <p:sldId id="256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B1F8E27-F8AA-4257-A827-82AADACD5E8F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3447439"/>
              </p:ext>
            </p:extLst>
          </p:nvPr>
        </p:nvGraphicFramePr>
        <p:xfrm>
          <a:off x="647564" y="5127625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VY_32_INOVACE_17_VV-přívlastková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 doplňková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VEDLEJŠÍ VĚTA PŘÍVLASTKOVÁ A DOPLŇKOVÁ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660232" y="5157192"/>
            <a:ext cx="1416968" cy="500658"/>
          </a:xfrm>
        </p:spPr>
        <p:txBody>
          <a:bodyPr>
            <a:normAutofit lnSpcReduction="10000"/>
          </a:bodyPr>
          <a:lstStyle/>
          <a:p>
            <a:r>
              <a:rPr lang="cs-CZ" sz="11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Šárka Fulínová</a:t>
            </a:r>
            <a:endParaRPr lang="cs-CZ" sz="11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11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2.ZŠ Dobříš</a:t>
            </a:r>
            <a:endParaRPr lang="cs-CZ" sz="11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332656"/>
            <a:ext cx="5760640" cy="8640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Vedlejší věta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přívlastková – VV PK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6792"/>
            <a:ext cx="8674169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-ptáme se: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Jaký? Který? + větou řídící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-závisí jako přívlastek na řídícím podstatném jméně a blíže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určuje nebo omezuje jeho význam,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-stojí za podstatným jménem (věta řídící končí podstatným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jménem,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-bývá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uvozena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vztažnými zájmeny (který, jenž..)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  vztažnými příslovci (kde, kdy, kam…)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  spojkami (že, aby…)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VH                 VV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Např.: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Hledal místo,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kde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by mohl postavit dům.</a:t>
            </a:r>
          </a:p>
          <a:p>
            <a:endParaRPr lang="cs-CZ" sz="24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Jaké místo hledal?       Kde by mohl postavit dům.</a:t>
            </a:r>
          </a:p>
          <a:p>
            <a:endParaRPr lang="cs-CZ" sz="2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ahnutá šipka nahoru 3"/>
          <p:cNvSpPr/>
          <p:nvPr/>
        </p:nvSpPr>
        <p:spPr>
          <a:xfrm>
            <a:off x="1619672" y="5805264"/>
            <a:ext cx="3744416" cy="936104"/>
          </a:xfrm>
          <a:prstGeom prst="curvedUpArrow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476672"/>
            <a:ext cx="5400600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Vedlejší věta </a:t>
            </a:r>
            <a:r>
              <a:rPr lang="cs-CZ" sz="2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doplňková – VV D</a:t>
            </a:r>
            <a:endParaRPr lang="cs-CZ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8674169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-ptáme se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Jak? Kterak? + větou řídící,</a:t>
            </a:r>
            <a:endParaRPr lang="cs-CZ" sz="24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závisí jako doplněk na slovese věty řídící a zároveň se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vztahuje ke jménu (v podmětu nebo předmětu),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-bývá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uvozena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zpravidla: jak, kterak, jako…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-věta řídící končí zpravidla na podstatné jméno nebo zájmeno.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VH               VV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Např.: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Viděl ho,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jak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utíkal ze školy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Jak ho viděl?              Jak utíkal ze školy.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ahnutá šipka nahoru 3"/>
          <p:cNvSpPr/>
          <p:nvPr/>
        </p:nvSpPr>
        <p:spPr>
          <a:xfrm>
            <a:off x="1763688" y="4941168"/>
            <a:ext cx="3384376" cy="1008112"/>
          </a:xfrm>
          <a:prstGeom prst="curvedUpArrow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76672"/>
            <a:ext cx="7151317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ROZLIŠUJ  VEDLEJŠÍ  VĚTY  PŘÍVLASTKOVÉ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 DOPLŇKOVÉ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 Chlapec, který byl v domě, se svíjel bolestí.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 Ještě nemám obraz, který by se všem líbil.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3. Přání, aby byl zdravý a šťastný, si opakoval.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4. Tomáš ji spatřil, kterak přišla do třídy.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5. Přál si poličku, kde by měl své věci.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6. Viděl Jitku, jak uklízela hračky.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6981398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½ VH                  VV PK         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2/2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VH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 Chlapec,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který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byl v domě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se svíjel bolestí.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VH                               VV PK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 Ještě nemám obraz,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který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by se všem líbil.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½ VH         VV PK                                 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2/2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VH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 Přání,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aby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byl zdravý a šťastný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si opakoval.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VH                     VV D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 Tomáš ji spatřil,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kterak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přišla do třídy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VH                    VV PK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5. Přál si poličku,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kde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by měl své věci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VH               VV D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  Viděl Jitku,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jak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uklízela hračky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2968" y="332656"/>
            <a:ext cx="9005992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VEDLEJŠÍ  VĚTY  -  OPAKOVÁNÍ 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(DOPLŇTE   INTERPUNKCI  a  DRUHY VV)</a:t>
            </a:r>
          </a:p>
          <a:p>
            <a:endParaRPr lang="cs-CZ" sz="24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  Vrať se kudy jsi přišel.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Přistihl ji jak ukradené zboží dávala do auta.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Myslím že by neměl chodit ven.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Můžeš si přestat dělat starosti protože já jsem v pořádku.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Žil na venkově kde každý znal každého.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Lukáš začne zlobit když má jít spát.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Líbilo se mi že Petr patřil do druhé skupiny.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Kreslil tužkou na papír co mu uložili.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Sotva to vyslovil všichni mu uvěřili.</a:t>
            </a:r>
          </a:p>
          <a:p>
            <a:pPr marL="457200" indent="-457200">
              <a:buAutoNum type="arabicPeriod" startAt="2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Domníval se že snědl všechnu moudrost. 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765946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VH          VV PU místní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Vrať se,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kudy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jsi přišel.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VH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 D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  Přistihli ji,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jak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ukradené zboží dávala do auta.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VH             VV PT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  Myslím,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že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bych neměl chodit ven.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VH                                           VV PU příčinná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  Můžeš si přestat dělat starosti,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protože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já jsem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v pořádku.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VH                     VVPK</a:t>
            </a:r>
          </a:p>
          <a:p>
            <a:pPr marL="457200" indent="-457200">
              <a:buAutoNum type="arabicPeriod" startAt="5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Žil na venkově,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kde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každý znal každého.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115616" y="1196752"/>
            <a:ext cx="338437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912902" y="1916832"/>
            <a:ext cx="338437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971600" y="2636912"/>
            <a:ext cx="338437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331640" y="3429000"/>
            <a:ext cx="6795373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403648" y="4509120"/>
            <a:ext cx="352839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7061164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VH                               VVPU časová</a:t>
            </a:r>
          </a:p>
          <a:p>
            <a:pPr marL="457200" indent="-457200">
              <a:buAutoNum type="arabicPeriod" startAt="6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Lukáš začne zlobit,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když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má jít spát.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VH                  VVPO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  Líbilo se mi,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že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Petr patřil do druhé skupiny.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VH                                 PT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8.  Kreslil tužkou na papír,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co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mu uložili.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4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VVčasová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VH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9. 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Sotva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to vyslovil, všichni mu uvěřili.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VH                     VVPT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10. Domníval se,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že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snědl všechnu moudrost. </a:t>
            </a:r>
          </a:p>
          <a:p>
            <a:pPr marL="457200" indent="-457200">
              <a:buAutoNum type="arabicPeriod" startAt="6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 startAt="6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 startAt="6"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 startAt="6"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908720"/>
            <a:ext cx="52565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43608" y="1700808"/>
            <a:ext cx="52565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87624" y="2420888"/>
            <a:ext cx="52565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351856" y="3180169"/>
            <a:ext cx="52565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222039" y="3933056"/>
            <a:ext cx="52565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9444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825</TotalTime>
  <Words>642</Words>
  <Application>Microsoft Office PowerPoint</Application>
  <PresentationFormat>Předvádění na obrazovce (4:3)</PresentationFormat>
  <Paragraphs>103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Původ</vt:lpstr>
      <vt:lpstr>Prezentace aplikace PowerPoint</vt:lpstr>
      <vt:lpstr>VEDLEJŠÍ VĚTA PŘÍVLASTKOVÁ A DOPLŇKOVÁ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FULÍNOVÁ Š.</dc:title>
  <dc:creator>OEM</dc:creator>
  <cp:lastModifiedBy>OEM</cp:lastModifiedBy>
  <cp:revision>22</cp:revision>
  <dcterms:created xsi:type="dcterms:W3CDTF">2010-07-26T09:30:09Z</dcterms:created>
  <dcterms:modified xsi:type="dcterms:W3CDTF">2011-08-31T11:16:39Z</dcterms:modified>
</cp:coreProperties>
</file>