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6" r:id="rId2"/>
    <p:sldId id="256" r:id="rId3"/>
    <p:sldId id="296" r:id="rId4"/>
    <p:sldId id="297" r:id="rId5"/>
    <p:sldId id="299" r:id="rId6"/>
    <p:sldId id="300" r:id="rId7"/>
    <p:sldId id="292" r:id="rId8"/>
    <p:sldId id="293" r:id="rId9"/>
    <p:sldId id="294" r:id="rId10"/>
    <p:sldId id="295" r:id="rId11"/>
    <p:sldId id="298" r:id="rId12"/>
    <p:sldId id="312" r:id="rId13"/>
    <p:sldId id="313" r:id="rId14"/>
    <p:sldId id="314" r:id="rId15"/>
    <p:sldId id="31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6854843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VY_32_INOVACE_18_Souvětí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souřadné a podřadné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SOUVĚTÍ PODŘADNÉ A SOUŘADNÉ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24128" y="5085184"/>
            <a:ext cx="2353072" cy="57266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Š</a:t>
            </a:r>
            <a:r>
              <a:rPr lang="cs-CZ" b="1" dirty="0" smtClean="0">
                <a:solidFill>
                  <a:srgbClr val="7030A0"/>
                </a:solidFill>
              </a:rPr>
              <a:t>árka Fulínová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2.ZŚ Dobříš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692696"/>
            <a:ext cx="3240360" cy="100811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SOUVĚTÍ</a:t>
            </a:r>
            <a:endParaRPr lang="cs-CZ" sz="4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4048" y="3573016"/>
            <a:ext cx="3672408" cy="2088232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SOUŘADNÉ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2771800" y="1988840"/>
            <a:ext cx="432048" cy="1224136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5796136" y="1988840"/>
            <a:ext cx="432048" cy="1224136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55576" y="3501008"/>
            <a:ext cx="3744416" cy="2088232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PODŘADNÉ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25871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  podřadné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Obsahuje jednu větu hlavní a libovolný počet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vět vedlejších.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 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1. ½ VH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2. VV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PK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Závodníci ze Španělska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kteří projeli cílem první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2/2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VH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byli bouřlivě přivítáni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1. ½ 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1                  2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kteří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2.VV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652120" y="508518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5256076" y="5409220"/>
            <a:ext cx="576064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43692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 souřadné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spojení nejméně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dvou vět hlavních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libovolného počtu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vět vedlejších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Hlavní věty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spolu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souvisejí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svým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obsahem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ale 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mluvnicky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jsou samostatným celkem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Jejich vzájemný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významový vztah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(poměr) může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být různý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je vyjádřen spojkami souřadicími,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často i bez spojovacích výrazů.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 grafickém znázorňování jsou věty hlavní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ve stejné rovině.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278228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1. VH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2. VV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 – přísl. podmínková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Pojedu zítra na výlet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 kdyby pršelo,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3. VH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VV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 – přísl. účelová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vezmu si plátěnku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abych se zase nenachladila.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+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1. VH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3.VH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kdyby           abych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2.VV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                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řísl.podmínková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přísl.účelová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923928" y="3861048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23928" y="4005064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72000" y="4365104"/>
            <a:ext cx="64807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5832140" y="4257092"/>
            <a:ext cx="864096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476672"/>
            <a:ext cx="6840760" cy="79208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SLOŽITÁ  SOUVĚTÍ</a:t>
            </a:r>
            <a:endParaRPr lang="cs-CZ" sz="36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797846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Základní typy spojení vět ve složitém souvětí:</a:t>
            </a:r>
          </a:p>
          <a:p>
            <a:endParaRPr lang="cs-CZ" sz="2800" b="1" i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1.Na jedné větě hlavní závisí dvě věty vedlejší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různého druhu: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VV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2627784" y="4437112"/>
            <a:ext cx="72008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3203848" y="4437112"/>
            <a:ext cx="72008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33246"/>
            <a:ext cx="8499443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 jedné větě hlavní závisí několik vět vedlejších</a:t>
            </a: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    souřadně spojených:</a:t>
            </a: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VV     +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VV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16200000" flipH="1">
            <a:off x="4463988" y="3465004"/>
            <a:ext cx="57606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572000" y="3356992"/>
            <a:ext cx="180020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07918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Na jedné větě hlavní závisí věta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vedlejší.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Věta vedlejší je zároveň řídící větou pro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další větu vedlejší atd.: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VH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VV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275856" y="3501008"/>
            <a:ext cx="36004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139952" y="4293096"/>
            <a:ext cx="57606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47539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4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Nejméně dvě věty hlavní a na jedné z nich</a:t>
            </a:r>
          </a:p>
          <a:p>
            <a:pPr marL="514350" indent="-514350">
              <a:buAutoNum type="arabicPeriod" startAt="4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    (případně na každé z nich) závisí věta vedlejší:</a:t>
            </a: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VH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VH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VV                                     VV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372200" y="3068960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372200" y="3140968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6012160" y="3501008"/>
            <a:ext cx="72008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7452320" y="3501008"/>
            <a:ext cx="72008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843808" y="3068960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843808" y="3140968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2303748" y="3609020"/>
            <a:ext cx="64807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47700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PROVEĎTE  GRAFICKÝ  ROZBOR  U  DANÝCH  VĚT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Prošek šel k chalupě a zavřel za sebou dveře, aby Holan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pochopil, že má teď jiného pána.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 chvíli, kdy dramatický vývoj boje o město dosáhl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Vrcholu, dorazily očekávané posily.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Časem se naučil pracovat tak úsporně, že si všechno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Dobře rozvrhl, a proto mu ještě zbyl čas k tomu, aby se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Podíval na představení, které v divadle právě hráli.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9270487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2.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přísl. účel.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Prošek šel k chalupě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zavřel za sebou dveře,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aby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Holan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4.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PT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pochopil,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má teď jiného pána.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+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1.VH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2.VH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       aby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a                       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3.VV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přísl. účelová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že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                        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4.VV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2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483768" y="371703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483768" y="3789040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860032" y="3933056"/>
            <a:ext cx="50405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96136" y="4869160"/>
            <a:ext cx="648072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841249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1.1/2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PK                     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 chvíli,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kdy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dramatický vývoj boje o město dosáhl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2/2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vrcholu, dorazily očekávané posily.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1. 1/2 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2/2 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kdy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2. 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563888" y="3068960"/>
            <a:ext cx="12241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3239852" y="3320988"/>
            <a:ext cx="864096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850425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přísl. </a:t>
            </a:r>
            <a:r>
              <a:rPr lang="cs-CZ" sz="2400" b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400" b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půs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Časem se naučil pracovat tak úsporně,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si všechno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VH</a:t>
            </a:r>
            <a:r>
              <a:rPr lang="cs-CZ" sz="1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dobře rozvrhl,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proto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mu ještě zbyl čas k tomu,</a:t>
            </a:r>
          </a:p>
          <a:p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4.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PT                                       5. VV</a:t>
            </a:r>
            <a:r>
              <a:rPr lang="cs-CZ" sz="1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PK</a:t>
            </a:r>
          </a:p>
          <a:p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podíval na představení,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které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v divadle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právě hráli.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1.VH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3.VH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 proto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že                                          aby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          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přísl.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   4.VV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2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které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5.VV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419872" y="3933056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419872" y="4005064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563888" y="3717032"/>
            <a:ext cx="576064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6200000" flipH="1">
            <a:off x="2915816" y="4365104"/>
            <a:ext cx="64807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5112060" y="4185084"/>
            <a:ext cx="792088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6804248" y="5589240"/>
            <a:ext cx="36004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52912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822</TotalTime>
  <Words>579</Words>
  <Application>Microsoft Office PowerPoint</Application>
  <PresentationFormat>Předvádění na obrazovce (4:3)</PresentationFormat>
  <Paragraphs>161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Původ</vt:lpstr>
      <vt:lpstr>Snímek 1</vt:lpstr>
      <vt:lpstr>SOUVĚTÍ PODŘADNÉ A SOUŘADNÉ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Vaše jméno</cp:lastModifiedBy>
  <cp:revision>24</cp:revision>
  <dcterms:created xsi:type="dcterms:W3CDTF">2010-07-26T09:30:09Z</dcterms:created>
  <dcterms:modified xsi:type="dcterms:W3CDTF">2012-05-13T19:20:53Z</dcterms:modified>
</cp:coreProperties>
</file>