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0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82934CC4-896A-4711-BA6C-1516FBDD696B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564D2B8C-ADEB-4538-8051-6E234E5E57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34CC4-896A-4711-BA6C-1516FBDD696B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D2B8C-ADEB-4538-8051-6E234E5E57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82934CC4-896A-4711-BA6C-1516FBDD696B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564D2B8C-ADEB-4538-8051-6E234E5E57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34CC4-896A-4711-BA6C-1516FBDD696B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D2B8C-ADEB-4538-8051-6E234E5E57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34CC4-896A-4711-BA6C-1516FBDD696B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D2B8C-ADEB-4538-8051-6E234E5E57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34CC4-896A-4711-BA6C-1516FBDD696B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D2B8C-ADEB-4538-8051-6E234E5E57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34CC4-896A-4711-BA6C-1516FBDD696B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D2B8C-ADEB-4538-8051-6E234E5E57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34CC4-896A-4711-BA6C-1516FBDD696B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D2B8C-ADEB-4538-8051-6E234E5E57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34CC4-896A-4711-BA6C-1516FBDD696B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D2B8C-ADEB-4538-8051-6E234E5E57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34CC4-896A-4711-BA6C-1516FBDD696B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D2B8C-ADEB-4538-8051-6E234E5E57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34CC4-896A-4711-BA6C-1516FBDD696B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D2B8C-ADEB-4538-8051-6E234E5E57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2934CC4-896A-4711-BA6C-1516FBDD696B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64D2B8C-ADEB-4538-8051-6E234E5E57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Přímá spojovací čára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ovací čára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2420669"/>
              </p:ext>
            </p:extLst>
          </p:nvPr>
        </p:nvGraphicFramePr>
        <p:xfrm>
          <a:off x="647564" y="5127625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Skladba pro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VY_32_INOVACE_20_Větné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členy v přístavkovém vztahu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u="sng" dirty="0" smtClean="0"/>
              <a:t>VĚTNÉ ČLENY V PŘÍSTAVKOVÉM VZTAHU</a:t>
            </a:r>
            <a:endParaRPr lang="cs-CZ" b="1" i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2. ZŠ Dobříš</a:t>
            </a:r>
            <a:endParaRPr lang="cs-CZ" sz="11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88640"/>
            <a:ext cx="8238153" cy="87100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Větné členy v přístavkovém vztahu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se skládají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 více členů . Podobně jako několikanásobné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větné členy mají i členy v přístavkovém vztahu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stejné postavení ve stavbě věty.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Označují jeden jev, který se různým způsobem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pojmenovává.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Např.: Tutéž osobu označují dvakrát: jménem-</a:t>
            </a:r>
          </a:p>
          <a:p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2800" b="1" i="1" dirty="0" err="1" smtClean="0">
                <a:latin typeface="Arial" pitchFamily="34" charset="0"/>
                <a:cs typeface="Arial" pitchFamily="34" charset="0"/>
              </a:rPr>
              <a:t>J.A.Komenský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funkcí- </a:t>
            </a:r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učitel národů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268760"/>
            <a:ext cx="7976864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Členy v přístavkovém vztahu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oddělujeme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čárkami.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</a:t>
            </a:r>
          </a:p>
          <a:p>
            <a:endParaRPr lang="cs-CZ" sz="28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Př.: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Karel Hynek Mácha, </a:t>
            </a:r>
            <a:r>
              <a:rPr lang="cs-CZ" sz="28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autor Máje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zemřel v roce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1836.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634095" cy="61247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VYHLEDEJTE PŘÍSTAVKOVÉ KONSTRUKCE,</a:t>
            </a:r>
          </a:p>
          <a:p>
            <a:r>
              <a:rPr lang="cs-CZ" sz="2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DOPLŇTE ČÁRKY.</a:t>
            </a:r>
          </a:p>
          <a:p>
            <a:endParaRPr lang="cs-CZ" sz="2800" b="1" u="sng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Poděkování Jany studentky našeho gymnázia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nás velmi potěšilo. Velmi ráda trávila prázdniny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doma v malém domečku v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Obořišti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Navštívím ho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zítra tj. v sobotu. Bedřich Smetana hudební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skladatel se narodil v Litomyšli. Karla IV. Krále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Českého a římského zvolili „Největším Čechem“.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254183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Poděkování Jany,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studentky našeho gymnázia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nás velmi potěšilo.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Velmi ráda trávila prázdniny doma,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 malém 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domečku v Obořišti.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Navštívím ho zítra,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tj. v sobotu.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Bedřich Smetana,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hudební skladatel,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se narodil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v Litomyšli.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Karel IV.,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krále českého a římského,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zvolili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„Největším Čechem“.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08720"/>
            <a:ext cx="5759450" cy="188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755898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67</TotalTime>
  <Words>220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Původ</vt:lpstr>
      <vt:lpstr>Prezentace aplikace PowerPoint</vt:lpstr>
      <vt:lpstr>VĚTNÉ ČLENY V PŘÍSTAVKOVÉM VZTAHU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SKLADBA Fulínová Š.</dc:title>
  <dc:creator>OEM</dc:creator>
  <cp:lastModifiedBy>OEM</cp:lastModifiedBy>
  <cp:revision>6</cp:revision>
  <dcterms:created xsi:type="dcterms:W3CDTF">2010-07-26T08:03:33Z</dcterms:created>
  <dcterms:modified xsi:type="dcterms:W3CDTF">2011-08-31T11:18:02Z</dcterms:modified>
</cp:coreProperties>
</file>