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427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786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815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618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260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58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984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012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062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742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472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2E894-6E01-49FD-A1F6-14DF60D92DA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15003-56A7-49A7-B333-D9D5C5BE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617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554365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VY_32_INOVACE_01_Větný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č.1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 – PRACOVNÍ LIST č.1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24328" y="6165304"/>
            <a:ext cx="1184176" cy="409600"/>
          </a:xfrm>
        </p:spPr>
        <p:txBody>
          <a:bodyPr>
            <a:normAutofit fontScale="92500" lnSpcReduction="10000"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183439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8"/>
            <a:ext cx="808426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OPIŠTE DANÉ SOUVĚTÍ DO SEŠITU</a:t>
            </a:r>
          </a:p>
          <a:p>
            <a:endParaRPr lang="cs-CZ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 VYPRACUJTE ZADANÉ OTÁZKY. </a:t>
            </a:r>
            <a:endParaRPr lang="cs-CZ" sz="3600" b="1" u="sng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40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41985"/>
            <a:ext cx="856356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Když černí mravenci tobolku se 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rníčky objevili, odvlekli zrníčka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o zásobáren pod lesním městem.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479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321509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POČET VĚT V SOUVĚTÍ:</a:t>
            </a:r>
          </a:p>
          <a:p>
            <a:pPr marL="742950" indent="-742950">
              <a:buAutoNum type="arabicPeriod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v souvětí jsou 2 věty.</a:t>
            </a:r>
          </a:p>
          <a:p>
            <a:pPr marL="742950" indent="-742950">
              <a:buAutoNum type="arabicPeriod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742950" indent="-742950">
              <a:buAutoNum type="arabicPeriod"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742950" indent="-742950">
              <a:buAutoNum type="arabicPeriod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742950" indent="-742950">
              <a:buAutoNum type="arabicPeriod"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</a:t>
            </a:r>
          </a:p>
          <a:p>
            <a:pPr marL="742950" indent="-742950">
              <a:buAutoNum type="arabicPeriod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2636912"/>
            <a:ext cx="532859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65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50421"/>
            <a:ext cx="8127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DRUHY VĚT V SOUVĚTÍ: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48780"/>
            <a:ext cx="7272808" cy="5454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22973" y="1651068"/>
            <a:ext cx="4469493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VV</a:t>
            </a:r>
            <a:r>
              <a:rPr lang="cs-CZ" sz="1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                                                    </a:t>
            </a:r>
          </a:p>
          <a:p>
            <a:pPr marL="514350" indent="-514350">
              <a:buAutoNum type="arabicPeriod"/>
            </a:pPr>
            <a:endParaRPr lang="cs-CZ" sz="16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16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endParaRPr lang="cs-CZ" sz="16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2. VH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22973" y="1651068"/>
            <a:ext cx="1552883" cy="5537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0032" y="3212976"/>
            <a:ext cx="1552883" cy="5537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82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52736"/>
            <a:ext cx="787048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URČETE DRUH VEDLEJŠÍ VĚTY: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vedlejší věta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příslovečná časová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79712" y="3212976"/>
            <a:ext cx="5040560" cy="14822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99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0732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Z VĚT V SOUVĚTÍ VYPIŠTE: </a:t>
            </a:r>
          </a:p>
          <a:p>
            <a:r>
              <a:rPr lang="cs-CZ" sz="36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odmět, přísudek a urči jejich druh: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1. věta -  mravenci objevili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(PŘ slovesný)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2. věta – odvlekli (PO nevyjádřený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mravenci), (PŘ slovesný)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483768" y="4077072"/>
            <a:ext cx="606310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483768" y="2378789"/>
            <a:ext cx="606310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45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956024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VE VĚTÁCH V SOUVĚTÍ URČETE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ROZVÍJEJÍCÍ VĚTNÉ ČLENY: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1.věta –   černí -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tobolku –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(4)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se zrníčky -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PKn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2.věta –   zrníčka –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(4)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do zásobáren -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PUm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pod městem -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PKn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lesním - 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PKs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4221088"/>
            <a:ext cx="5256584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1684851"/>
            <a:ext cx="5256584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28085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SPOJKU </a:t>
            </a:r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KDYŽ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NAHRAĎTE JINÝM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SPOJOVACÍM VÝRAZEM, URČETE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 SPOJOVACÍHO VÝRAZU: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lze nahradit spojkou JAKMILE,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jde o spojku PODŘADICÍ.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08104" y="3140968"/>
            <a:ext cx="27363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79912" y="4208899"/>
            <a:ext cx="27363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65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6441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VYTVOŘTE ZDROBNĚLINU KE SLOVU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MRAVENEC.</a:t>
            </a:r>
          </a:p>
          <a:p>
            <a:endParaRPr lang="cs-CZ" sz="32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mraveneček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i="1" dirty="0">
              <a:latin typeface="Arial" pitchFamily="34" charset="0"/>
              <a:cs typeface="Arial" pitchFamily="34" charset="0"/>
            </a:endParaRPr>
          </a:p>
          <a:p>
            <a:endParaRPr lang="cs-CZ" sz="32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URČETE KOŘEN U SLOVA </a:t>
            </a:r>
            <a:r>
              <a:rPr lang="cs-CZ" sz="3200" b="1" i="1" u="sng" dirty="0" smtClean="0">
                <a:latin typeface="Arial" pitchFamily="34" charset="0"/>
                <a:cs typeface="Arial" pitchFamily="34" charset="0"/>
              </a:rPr>
              <a:t>OBJEVILI:</a:t>
            </a:r>
          </a:p>
          <a:p>
            <a:endParaRPr lang="cs-CZ" sz="32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ILI.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1988840"/>
            <a:ext cx="316835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483768" y="4365104"/>
            <a:ext cx="316835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29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526" y="764704"/>
            <a:ext cx="8990474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9. VYTVOŘTE SYNONYMA KE SLOVŮM: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objevili –     našli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odvlekli –    odtáhli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43808" y="2276872"/>
            <a:ext cx="2376264" cy="10269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831232" y="3933056"/>
            <a:ext cx="2376264" cy="10269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674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09279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10. U SLOVESA </a:t>
            </a:r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ODVLEKLI</a:t>
            </a:r>
            <a:r>
              <a:rPr lang="cs-CZ" sz="36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</a:t>
            </a:r>
          </a:p>
          <a:p>
            <a:r>
              <a:rPr lang="cs-CZ" sz="36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SLOVESNÝ VID, SLOVESO VIDU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OPAČNÉHO A INFINITIV: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odvlekli:    vid dokonavý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odvlékali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               odvléci, odvléct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68216" y="2924944"/>
            <a:ext cx="36724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68216" y="3968147"/>
            <a:ext cx="36724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68216" y="5157192"/>
            <a:ext cx="36724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02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916832"/>
            <a:ext cx="51835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b="1" dirty="0" smtClean="0">
              <a:latin typeface="Arial" pitchFamily="34" charset="0"/>
              <a:cs typeface="Arial" pitchFamily="34" charset="0"/>
            </a:endParaRPr>
          </a:p>
          <a:p>
            <a:endParaRPr lang="cs-CZ" sz="1200" b="1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Peňázová, M., </a:t>
            </a:r>
            <a:r>
              <a:rPr lang="cs-CZ" sz="1200" b="1" dirty="0" err="1" smtClean="0">
                <a:latin typeface="Arial" pitchFamily="34" charset="0"/>
                <a:cs typeface="Arial" pitchFamily="34" charset="0"/>
              </a:rPr>
              <a:t>Veselá,J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.: Nebojme se češtiny. Olomouc, </a:t>
            </a:r>
            <a:r>
              <a:rPr lang="cs-CZ" sz="1200" b="1" dirty="0" err="1" smtClean="0">
                <a:latin typeface="Arial" pitchFamily="34" charset="0"/>
                <a:cs typeface="Arial" pitchFamily="34" charset="0"/>
              </a:rPr>
              <a:t>Votobia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 2001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96" y="836712"/>
            <a:ext cx="5759450" cy="155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501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298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OPAKOVÁNÍ – PRACOVNÍ LIST č.1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– PRACOVNÍ LIST č.1</dc:title>
  <dc:creator>OEM</dc:creator>
  <cp:lastModifiedBy>OEM</cp:lastModifiedBy>
  <cp:revision>14</cp:revision>
  <dcterms:created xsi:type="dcterms:W3CDTF">2011-07-05T04:55:12Z</dcterms:created>
  <dcterms:modified xsi:type="dcterms:W3CDTF">2011-11-16T15:46:58Z</dcterms:modified>
</cp:coreProperties>
</file>