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8" r:id="rId4"/>
    <p:sldId id="259" r:id="rId5"/>
    <p:sldId id="261" r:id="rId6"/>
    <p:sldId id="263" r:id="rId7"/>
    <p:sldId id="265" r:id="rId8"/>
    <p:sldId id="266" r:id="rId9"/>
    <p:sldId id="267" r:id="rId10"/>
    <p:sldId id="268" r:id="rId11"/>
    <p:sldId id="264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B5964-EC86-4724-87DB-6F7D4F938E21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1224B-20E7-47A0-B535-DE92123421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17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B5964-EC86-4724-87DB-6F7D4F938E21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1224B-20E7-47A0-B535-DE92123421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358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B5964-EC86-4724-87DB-6F7D4F938E21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1224B-20E7-47A0-B535-DE92123421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975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B5964-EC86-4724-87DB-6F7D4F938E21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1224B-20E7-47A0-B535-DE92123421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447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B5964-EC86-4724-87DB-6F7D4F938E21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1224B-20E7-47A0-B535-DE92123421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419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B5964-EC86-4724-87DB-6F7D4F938E21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1224B-20E7-47A0-B535-DE92123421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04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B5964-EC86-4724-87DB-6F7D4F938E21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1224B-20E7-47A0-B535-DE92123421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3508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B5964-EC86-4724-87DB-6F7D4F938E21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1224B-20E7-47A0-B535-DE92123421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65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B5964-EC86-4724-87DB-6F7D4F938E21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1224B-20E7-47A0-B535-DE92123421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584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B5964-EC86-4724-87DB-6F7D4F938E21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1224B-20E7-47A0-B535-DE92123421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475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B5964-EC86-4724-87DB-6F7D4F938E21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1224B-20E7-47A0-B535-DE92123421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797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B5964-EC86-4724-87DB-6F7D4F938E21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E1224B-20E7-47A0-B535-DE92123421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685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362995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Větné rozbory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pro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VY_32_INOVACE_02_Větný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rozbor č.2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OPAKOVÁNÍ – PRACOVNÍ LIST č.2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380312" y="6021288"/>
            <a:ext cx="1472208" cy="481608"/>
          </a:xfrm>
        </p:spPr>
        <p:txBody>
          <a:bodyPr>
            <a:normAutofit/>
          </a:bodyPr>
          <a:lstStyle/>
          <a:p>
            <a:r>
              <a:rPr lang="cs-CZ" sz="1100" dirty="0" smtClean="0"/>
              <a:t>Šárka Fulínová</a:t>
            </a:r>
          </a:p>
          <a:p>
            <a:r>
              <a:rPr lang="cs-CZ" sz="1100" dirty="0" smtClean="0"/>
              <a:t>2.ZŠ Dobříš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1710581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916832"/>
            <a:ext cx="808426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DANÉ SOUVĚTÍ OPIŠTE DO SEŠITU</a:t>
            </a:r>
          </a:p>
          <a:p>
            <a:endParaRPr lang="cs-CZ" sz="3600" b="1" u="sng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 VYPRACUJTE ZADANÉ OTÁZKY.</a:t>
            </a:r>
            <a:endParaRPr lang="cs-CZ" sz="3600" b="1" u="sng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34875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2586" y="1268759"/>
            <a:ext cx="8911414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Mladá lyska, která se narodila letos,</a:t>
            </a:r>
          </a:p>
          <a:p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epoznala ani příčinu tohoto</a:t>
            </a:r>
          </a:p>
          <a:p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šeobecného neklidu.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06114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68760"/>
            <a:ext cx="7743190" cy="5463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13814" y="1556792"/>
            <a:ext cx="4233851" cy="46474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½ 1. VH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2. VV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2/2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1. VH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</a:p>
          <a:p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DVĚ VĚTY.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406405"/>
            <a:ext cx="80842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 URČETE POČET VĚT V SOUVĚTÍ:</a:t>
            </a:r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24323" y="1556792"/>
            <a:ext cx="170200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20186" y="1556927"/>
            <a:ext cx="170200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213814" y="2780928"/>
            <a:ext cx="170200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757795" y="5666763"/>
            <a:ext cx="170200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842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6198" y="260648"/>
            <a:ext cx="8733481" cy="52014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URČETE DRUHY VĚT V SOUVĚTÍ</a:t>
            </a:r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DRUH VĚTY VEDLEJŠÍ:</a:t>
            </a:r>
          </a:p>
          <a:p>
            <a:endParaRPr lang="cs-CZ" sz="36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věta hlavní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    Mladá lyska nepoznala ani příčinu 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tohoto všeobecného neklidu.</a:t>
            </a:r>
          </a:p>
          <a:p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věta vedlejší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     ….,která se narodila letos,..</a:t>
            </a:r>
          </a:p>
          <a:p>
            <a:endParaRPr lang="cs-CZ" sz="2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věta vedlejší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     VV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Pk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 přívlastková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- vložená)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43808" y="1844824"/>
            <a:ext cx="6048672" cy="10165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879981" y="4445536"/>
            <a:ext cx="6048672" cy="10165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845566" y="3140968"/>
            <a:ext cx="6048672" cy="10165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988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76860"/>
            <a:ext cx="8494633" cy="49552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Z VĚT DANÉHO SOUVĚTÍ VYPIŠTE </a:t>
            </a:r>
          </a:p>
          <a:p>
            <a:r>
              <a: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PODMĚT A PŘÍSUDEK. URČETE</a:t>
            </a:r>
          </a:p>
          <a:p>
            <a:r>
              <a: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JEJICH DRUH: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1. věta –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 lyska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PŘ  nepoznala (slovesný)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28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2. věta -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 která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PŘ  narodila se (slovesný)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15816" y="2708920"/>
            <a:ext cx="5400600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910745" y="4437112"/>
            <a:ext cx="5400600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72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74711"/>
            <a:ext cx="9024650" cy="53860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4. URČETE ROZVÍJEJÍCÍ VĚTNÉ ČLENY: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mladá –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PKs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příčinu –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(4)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neklidu –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PKn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tohoto všeobecného –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PKs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(postupně 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rozvíjející)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letos - 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87824" y="1196752"/>
            <a:ext cx="12241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978696" y="2081064"/>
            <a:ext cx="12241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978696" y="2924944"/>
            <a:ext cx="12241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05471" y="5040721"/>
            <a:ext cx="12241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64088" y="3789040"/>
            <a:ext cx="3240360" cy="12516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672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3993" y="836712"/>
            <a:ext cx="7899920" cy="4216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5. URČETE SLOVNÍ DRUHY :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která –                    zájmeno vztažné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tohoto –                  zájmeno ukazovací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všeobecného –       přídavné jméno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27443" y="3356992"/>
            <a:ext cx="411493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33528" y="2420888"/>
            <a:ext cx="411493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627443" y="4365104"/>
            <a:ext cx="411493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637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35780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 U SLOVESA NEPOZNALA URČETE</a:t>
            </a:r>
          </a:p>
          <a:p>
            <a:r>
              <a: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MLUVNICKÉ VÝZNAMY: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NEPOZNALA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3.os.,č.j., zp.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ozn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.,čas min.,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vid dokonavý, rod činný,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třída 5., vzor dělá.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63888" y="3284984"/>
            <a:ext cx="5256584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402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1"/>
            <a:ext cx="8887369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7. SLOVESO NEPOZNALA PŘEVEĎTE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 BUDOUCÍHO ČASU (OSTATNÍ ML.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KATEGORIE PONECHTE STEJNÉ):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nepoznala -      nepozná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8. JAKÝM TVAREM JE VYJÁDŘEN BUDOUCÍ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ČAS: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přítomným tvarem slovesným 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067944" y="2420888"/>
            <a:ext cx="237626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65650" y="5229200"/>
            <a:ext cx="727280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200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08720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16152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293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OPAKOVÁNÍ – PRACOVNÍ LIST č.2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– PRACOVNÍ LIST č.2</dc:title>
  <dc:creator>OEM</dc:creator>
  <cp:lastModifiedBy>OEM</cp:lastModifiedBy>
  <cp:revision>14</cp:revision>
  <dcterms:created xsi:type="dcterms:W3CDTF">2011-07-05T05:03:59Z</dcterms:created>
  <dcterms:modified xsi:type="dcterms:W3CDTF">2011-11-16T15:46:45Z</dcterms:modified>
</cp:coreProperties>
</file>