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7BD0E-5F59-4E0F-81F3-B92E5BD010E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F087C-9217-4E1A-8607-F8887D36E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50595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7BD0E-5F59-4E0F-81F3-B92E5BD010E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F087C-9217-4E1A-8607-F8887D36E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984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7BD0E-5F59-4E0F-81F3-B92E5BD010E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F087C-9217-4E1A-8607-F8887D36E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1149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7BD0E-5F59-4E0F-81F3-B92E5BD010E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F087C-9217-4E1A-8607-F8887D36E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38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7BD0E-5F59-4E0F-81F3-B92E5BD010E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F087C-9217-4E1A-8607-F8887D36E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395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7BD0E-5F59-4E0F-81F3-B92E5BD010E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F087C-9217-4E1A-8607-F8887D36E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269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7BD0E-5F59-4E0F-81F3-B92E5BD010E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F087C-9217-4E1A-8607-F8887D36E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752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7BD0E-5F59-4E0F-81F3-B92E5BD010E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F087C-9217-4E1A-8607-F8887D36E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214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7BD0E-5F59-4E0F-81F3-B92E5BD010E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F087C-9217-4E1A-8607-F8887D36E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9767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7BD0E-5F59-4E0F-81F3-B92E5BD010E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F087C-9217-4E1A-8607-F8887D36E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815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7BD0E-5F59-4E0F-81F3-B92E5BD010E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F087C-9217-4E1A-8607-F8887D36E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451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87BD0E-5F59-4E0F-81F3-B92E5BD010E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AF087C-9217-4E1A-8607-F8887D36E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280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488762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Větné rozbory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pro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VY_32_INOVACE_03_Větný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rozbor č.3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OPAKOVÁNÍ – PRACOVNÍ LIST č.3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452320" y="6093296"/>
            <a:ext cx="1400200" cy="481608"/>
          </a:xfrm>
        </p:spPr>
        <p:txBody>
          <a:bodyPr>
            <a:normAutofit/>
          </a:bodyPr>
          <a:lstStyle/>
          <a:p>
            <a:r>
              <a:rPr lang="cs-CZ" sz="1100" b="1" dirty="0" smtClean="0"/>
              <a:t>Šárka Fulínová</a:t>
            </a:r>
          </a:p>
          <a:p>
            <a:r>
              <a:rPr lang="cs-CZ" sz="1100" b="1" dirty="0" smtClean="0"/>
              <a:t>2.ZŠ Dobříš</a:t>
            </a:r>
            <a:endParaRPr lang="cs-CZ" sz="1100" b="1" dirty="0"/>
          </a:p>
        </p:txBody>
      </p:sp>
    </p:spTree>
    <p:extLst>
      <p:ext uri="{BB962C8B-B14F-4D97-AF65-F5344CB8AC3E}">
        <p14:creationId xmlns:p14="http://schemas.microsoft.com/office/powerpoint/2010/main" val="4210956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44824"/>
            <a:ext cx="8768491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OPIŠTE SI ZADANÉ SOUVĚTÍ A </a:t>
            </a:r>
          </a:p>
          <a:p>
            <a:endParaRPr lang="cs-CZ" sz="4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VYPRACUJTE DANÉ OTÁZKY.</a:t>
            </a:r>
            <a:endParaRPr lang="cs-CZ" sz="4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5559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8720"/>
            <a:ext cx="8623066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Když Karasová polehávala, šestiletý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Vašek přejímal v létě celou domácnost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ve všem ho těšilo, že svede práci 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ako dospělý člověk.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(E. Bass: Cirkus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Humberto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2728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199389"/>
            <a:ext cx="5917004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počet vět v souvětí.</a:t>
            </a:r>
          </a:p>
          <a:p>
            <a:pPr marL="514350" indent="-514350">
              <a:buAutoNum type="arabicPeriod"/>
            </a:pP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druh vedlejších vět.</a:t>
            </a:r>
          </a:p>
          <a:p>
            <a:pPr marL="514350" indent="-514350">
              <a:buAutoNum type="arabicPeriod"/>
            </a:pP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druh souvětí.</a:t>
            </a: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9228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4224" y="260648"/>
            <a:ext cx="8661345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 VV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 </a:t>
            </a:r>
            <a:r>
              <a:rPr lang="cs-CZ" sz="20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přísl.podmínková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</a:t>
            </a: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Když Karasová polehávala, šestiletý</a:t>
            </a: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Vašek přejímal v létě celou domácnost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3. VH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4. VV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PO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ve všem ho těšilo, že svede práci 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ako dospělý člověk.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(E. Bass: Cirkus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Humberto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 souvětí souřadné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871" y="260648"/>
            <a:ext cx="1627187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986502" y="332656"/>
            <a:ext cx="36692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292080" y="332656"/>
            <a:ext cx="36692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90316" y="2541815"/>
            <a:ext cx="36692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790231" y="2513179"/>
            <a:ext cx="36692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5916084"/>
            <a:ext cx="36692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198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7649851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4. Nahraďte spojovací výraz </a:t>
            </a:r>
            <a:r>
              <a:rPr lang="cs-CZ" sz="3200" b="1" i="1" u="sng" dirty="0" smtClean="0">
                <a:latin typeface="Arial" pitchFamily="34" charset="0"/>
                <a:cs typeface="Arial" pitchFamily="34" charset="0"/>
              </a:rPr>
              <a:t>když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podobným výrazem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když -          jestliže, jestli.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5. U slovesa </a:t>
            </a:r>
            <a:r>
              <a:rPr lang="cs-CZ" sz="3200" b="1" i="1" u="sng" dirty="0" smtClean="0">
                <a:latin typeface="Arial" pitchFamily="34" charset="0"/>
                <a:cs typeface="Arial" pitchFamily="34" charset="0"/>
              </a:rPr>
              <a:t>polehávala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</a:t>
            </a:r>
            <a:r>
              <a:rPr lang="cs-CZ" sz="3200" b="1" u="sng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slo.vid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slovesnou třídu a vzor: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polehávala –   vid nedokonavý, tř.5.,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vzor dělá.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79912" y="5301208"/>
            <a:ext cx="49685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92859" y="2132856"/>
            <a:ext cx="49685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506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103227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6. Určete slovní druhy: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 létě –                    předložka,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podstatné jméno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když –                     spojka podřadicí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všem –                    zájmeno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přímo –                   příslovce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že –                         spojka podřadicí.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707904" y="1340768"/>
            <a:ext cx="424847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07904" y="2780928"/>
            <a:ext cx="42484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711082" y="3717032"/>
            <a:ext cx="42484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707904" y="4725144"/>
            <a:ext cx="42484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701075" y="5589240"/>
            <a:ext cx="42484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924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36712"/>
            <a:ext cx="8097088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7. Určete slovní druh dospělý a utvořte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větu, kde bude toto slovo podstatným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jménem: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ospělý –          přídavné jméno.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Tento film může vidět pouze dospělý.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131840" y="2708920"/>
            <a:ext cx="4032448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27584" y="4293096"/>
            <a:ext cx="75930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405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6259" y="404664"/>
            <a:ext cx="876874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8. Jaký význam má spojka </a:t>
            </a:r>
            <a:r>
              <a:rPr lang="cs-CZ" sz="3200" b="1" i="1" u="sng" dirty="0" smtClean="0">
                <a:latin typeface="Arial" pitchFamily="34" charset="0"/>
                <a:cs typeface="Arial" pitchFamily="34" charset="0"/>
              </a:rPr>
              <a:t>až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v následujícím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textu:</a:t>
            </a:r>
          </a:p>
          <a:p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Až budeš hotov, odevzdej práci.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spojka podřadicí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07704" y="3284984"/>
            <a:ext cx="489654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7006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764704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0534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272</Words>
  <Application>Microsoft Office PowerPoint</Application>
  <PresentationFormat>Předvádění na obrazovce (4:3)</PresentationFormat>
  <Paragraphs>82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OPAKOVÁNÍ – PRACOVNÍ LIST č.3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– PRACOVNÍ LIST č.3</dc:title>
  <dc:creator>OEM</dc:creator>
  <cp:lastModifiedBy>OEM</cp:lastModifiedBy>
  <cp:revision>12</cp:revision>
  <dcterms:created xsi:type="dcterms:W3CDTF">2011-07-05T05:05:46Z</dcterms:created>
  <dcterms:modified xsi:type="dcterms:W3CDTF">2011-11-16T15:46:30Z</dcterms:modified>
</cp:coreProperties>
</file>