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409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79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587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592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960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594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913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991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21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025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1D487-572D-4497-A2A2-2AC5C60C568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50C4C-D6C6-4818-90EC-E4010F2C8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883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90344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č.4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949280"/>
            <a:ext cx="1400200" cy="481608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87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38485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 SI  DANÉ SOUVĚTÍ  A </a:t>
            </a:r>
          </a:p>
          <a:p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VYPRACUJTE  ZADANÉ OTÁZKY.</a:t>
            </a:r>
          </a:p>
        </p:txBody>
      </p:sp>
    </p:spTree>
    <p:extLst>
      <p:ext uri="{BB962C8B-B14F-4D97-AF65-F5344CB8AC3E}">
        <p14:creationId xmlns:p14="http://schemas.microsoft.com/office/powerpoint/2010/main" val="253876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908453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Vyplašili jsme dvě hejna ptáků.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První vlétli vodouši. Kapři se vyhazovali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vysoko nad vodu, každý ve vzduchu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zakomíhal tělem a plác zpátky do vln.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72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61137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1.Určete druh souvětí.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poměr mezi větami hlavními.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01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1458" y="404664"/>
            <a:ext cx="808426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Vyplašili jsme dvě hejna ptáků.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První vlétli vodouši. Kapři se vyhazovali 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2.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vysoko nad vodu, každý ve vzduchu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3.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zakomíhal tělem a plác zpátky do vln.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 souřadné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414218" y="980728"/>
            <a:ext cx="160857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58424" y="1916832"/>
            <a:ext cx="160857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67944" y="2943240"/>
            <a:ext cx="160857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48178" y="4725144"/>
            <a:ext cx="402833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54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71076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POMĚRY: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1. a 2. větou =    poměr slučovací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ezi 2. a 3. větou =    poměr slučovací.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2204864"/>
            <a:ext cx="367831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822981" y="3169570"/>
            <a:ext cx="367831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4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28757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Odůvodněte, proč nepíšeme před</a:t>
            </a: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plác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čárku: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-čárku nepíšeme, protože věty hlavní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jsou v poměru slučovacím.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492896"/>
            <a:ext cx="7848872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72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496642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větné členy: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táků –    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ysoko – 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zp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(míry)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aždý –         PO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vln -         PU m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9792" y="1772816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99792" y="2645296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3573016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99792" y="4581128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6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6627135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druhy slov: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aždý -               zájmeno neurčité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lác –                 citoslovce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pátky -              příslovce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35896" y="2348880"/>
            <a:ext cx="40324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635896" y="3221360"/>
            <a:ext cx="40324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35896" y="4220513"/>
            <a:ext cx="40324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53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05701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Převeďte slovní spojení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dvě hejna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těchto pádových otázek množného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čísla: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2.p.ot.mn.č. –         dvou hejn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3.p.ot.mn.č. –         dvěma hejnům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6.p.ot.mn.č. –         dvou hejnech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7.p.ot.mn.č. -          dvěma hejny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95328" y="3573016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895328" y="2636912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65917" y="4581128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65917" y="5553824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94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58412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Jakým větným členem je v této větě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citoslovce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A plác do vln:</a:t>
            </a:r>
          </a:p>
          <a:p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endParaRPr lang="cs-CZ" sz="32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plác -                 přísudek.</a:t>
            </a:r>
          </a:p>
          <a:p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Který slovní druh zastupuje: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sloveso -             plácli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80927" y="2636912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80927" y="5054688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19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927" y="692696"/>
            <a:ext cx="824135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Odůvodněte pravopis slova zakomíhal: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mtClean="0">
                <a:latin typeface="Arial" pitchFamily="34" charset="0"/>
                <a:cs typeface="Arial" pitchFamily="34" charset="0"/>
              </a:rPr>
              <a:t>    píšeme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–í, nepatří mezi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vyjmen.slova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10. Vytvořte od slovesa zakomíhal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podstatné: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zakomíhání.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3608" y="2132855"/>
            <a:ext cx="7846702" cy="9962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5013176"/>
            <a:ext cx="7846702" cy="9962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67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127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307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OPAKOVÁNÍ-PRACOVNÍ LIST č.4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č.4</dc:title>
  <dc:creator>OEM</dc:creator>
  <cp:lastModifiedBy>OEM</cp:lastModifiedBy>
  <cp:revision>13</cp:revision>
  <dcterms:created xsi:type="dcterms:W3CDTF">2011-07-05T05:07:38Z</dcterms:created>
  <dcterms:modified xsi:type="dcterms:W3CDTF">2011-11-16T15:46:14Z</dcterms:modified>
</cp:coreProperties>
</file>