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367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494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946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779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928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857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255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150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376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1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018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E703A-BDF2-406C-8208-9C6FF566C70E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FDB83-16F5-4F4A-864D-99DBF52C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033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41496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VY_32_INOVACE_05_Větný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č.5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OPAKOVÁNÍ-PRACOVNÍ LIST-č.5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92280" y="5805264"/>
            <a:ext cx="1472208" cy="625624"/>
          </a:xfrm>
        </p:spPr>
        <p:txBody>
          <a:bodyPr>
            <a:normAutofit/>
          </a:bodyPr>
          <a:lstStyle/>
          <a:p>
            <a:r>
              <a:rPr lang="cs-CZ" sz="1100" dirty="0" smtClean="0"/>
              <a:t>Šárka Fulínová</a:t>
            </a:r>
          </a:p>
          <a:p>
            <a:r>
              <a:rPr lang="cs-CZ" sz="1100" dirty="0" smtClean="0"/>
              <a:t>2.ZŠ Dobříš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188726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268760"/>
            <a:ext cx="864852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OPIŠTE SI DO SEŠITŮ DANÉ SOUVĚTÍ</a:t>
            </a:r>
          </a:p>
          <a:p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ODVÍDEJTE NA DANÉ OTÁZKY.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7317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5583" y="188640"/>
            <a:ext cx="8468985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Není pera, které by dovedlo popsat dojem,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jakým po noční čekané působí na člověka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zrození jitra uprostřed léta.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Ještě za šera zazní budíček ptačích hlasů,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ba i skřivana je slyšet od polí.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Budiž pochváleno, ráno!</a:t>
            </a:r>
          </a:p>
        </p:txBody>
      </p:sp>
    </p:spTree>
    <p:extLst>
      <p:ext uri="{BB962C8B-B14F-4D97-AF65-F5344CB8AC3E}">
        <p14:creationId xmlns:p14="http://schemas.microsoft.com/office/powerpoint/2010/main" val="1475478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4624"/>
            <a:ext cx="8444941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2.VV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Není pera, které by dovedlo popsat dojem,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jakým po noční čekané působí na člověka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zrození jitra uprostřed léta.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46" y="548680"/>
            <a:ext cx="7821613" cy="134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2420888"/>
            <a:ext cx="208823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87824" y="2414996"/>
            <a:ext cx="4042745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75656" y="3537888"/>
            <a:ext cx="208823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106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17082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Budiž pochváleno, ráno!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 určete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druh této věty podle postoje mluvčího: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-je to věta zvolací.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91680" y="2780928"/>
            <a:ext cx="439248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12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814960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V druhém souvětí určete poměr mezi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větami hlavními: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Poměr:    spojovací výraz –ba i –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stupňovací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Spojovací výraz –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 i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 nahraďte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podobným výrazem: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dokonce i.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39752" y="2276872"/>
            <a:ext cx="504056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327041" y="5013176"/>
            <a:ext cx="504056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853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77077"/>
            <a:ext cx="8832867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Odůvodněte pravopis u slova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působí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píšeme měkké –i, jedná se o přítomný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tvar slovesný.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Určete slovesný způsob u slovesa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by dovedlo popsat: </a:t>
            </a:r>
          </a:p>
          <a:p>
            <a:endParaRPr lang="cs-CZ" sz="3200" b="1" i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-jedná se o podmiňovací způsob přítomný.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772816"/>
            <a:ext cx="878497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9512" y="4941168"/>
            <a:ext cx="878497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251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43288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7. Vypište z textu vtažné zájmeno a určete,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které jméno zastupuje: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teré      -          podstatné jméno   pero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akým    -          podstatné jméno dojem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9221" y="2708920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49221" y="3656062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059832" y="2708920"/>
            <a:ext cx="54006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59832" y="3677833"/>
            <a:ext cx="54006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28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630653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8. Určete slovní druhy u slov: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prostřed –     předložka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Zašera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–          příslovce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áno -               podstatné jméno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31840" y="1772816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6918" y="2708920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46918" y="3717032"/>
            <a:ext cx="39604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291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776206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9. Ke slovu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jitro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napište slovo stejného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významu: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ráno.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10. Vymyslete přísloví na slovo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ranní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Ranní ptáče dál doskáče.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15816" y="2204864"/>
            <a:ext cx="1728192" cy="7499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331640" y="4653136"/>
            <a:ext cx="53285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907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80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289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OPAKOVÁNÍ-PRACOVNÍ LIST-č.5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OPAKOVÁNÍ-PRACOVNÍ LIST-č.5</dc:title>
  <dc:creator>OEM</dc:creator>
  <cp:lastModifiedBy>OEM</cp:lastModifiedBy>
  <cp:revision>13</cp:revision>
  <dcterms:created xsi:type="dcterms:W3CDTF">2011-07-05T05:09:28Z</dcterms:created>
  <dcterms:modified xsi:type="dcterms:W3CDTF">2011-11-16T15:46:00Z</dcterms:modified>
</cp:coreProperties>
</file>