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8" r:id="rId4"/>
    <p:sldId id="259" r:id="rId5"/>
    <p:sldId id="261" r:id="rId6"/>
    <p:sldId id="262" r:id="rId7"/>
    <p:sldId id="260" r:id="rId8"/>
    <p:sldId id="263" r:id="rId9"/>
    <p:sldId id="25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1212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1035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7747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3456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4966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5511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802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2143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0054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3734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7964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0065D-EB0E-4B8F-AD9F-17A24F24E319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76331-4B0F-4E03-AFE0-44681F366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585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4166362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Větné rozbory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pro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VY_32_INOVACE_06_Větný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rozbor č.6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OPAKOVÁNÍ-PRACOVNÍ LIST-č.6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308304" y="6093296"/>
            <a:ext cx="1472208" cy="481608"/>
          </a:xfrm>
        </p:spPr>
        <p:txBody>
          <a:bodyPr>
            <a:normAutofit/>
          </a:bodyPr>
          <a:lstStyle/>
          <a:p>
            <a:r>
              <a:rPr lang="cs-CZ" sz="1100" b="1" dirty="0" smtClean="0"/>
              <a:t>Šárka Fulínová</a:t>
            </a:r>
          </a:p>
          <a:p>
            <a:r>
              <a:rPr lang="cs-CZ" sz="1100" b="1" dirty="0" smtClean="0"/>
              <a:t>2.ZŠ Dobříš</a:t>
            </a:r>
            <a:endParaRPr lang="cs-CZ" sz="1100" b="1" dirty="0"/>
          </a:p>
        </p:txBody>
      </p:sp>
    </p:spTree>
    <p:extLst>
      <p:ext uri="{BB962C8B-B14F-4D97-AF65-F5344CB8AC3E}">
        <p14:creationId xmlns:p14="http://schemas.microsoft.com/office/powerpoint/2010/main" val="94858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87702" y="1268760"/>
            <a:ext cx="895629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OPIŠTE ZADANÉ SOUVĚTÍ DO SEŠITU  </a:t>
            </a:r>
          </a:p>
          <a:p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VYPRACUJTE DANÉ OTÁZKY.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11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377" y="908719"/>
            <a:ext cx="8909811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Vše ještě zesílí, navštívíte-li v tuto </a:t>
            </a:r>
          </a:p>
          <a:p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ozdní večerní dobu některého</a:t>
            </a:r>
          </a:p>
          <a:p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řítele, abyste se podíval, jak se mu</a:t>
            </a:r>
          </a:p>
          <a:p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aří.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28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299" y="908718"/>
            <a:ext cx="8909811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VH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                2. 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přísl.odmínková</a:t>
            </a:r>
            <a:endParaRPr lang="cs-CZ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Vše ještě zesílí, navštívíte-li v tuto </a:t>
            </a:r>
          </a:p>
          <a:p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ozdní večerní dobu některého</a:t>
            </a: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přísl.účelová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4. 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Pt</a:t>
            </a:r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řítele, abyste se podíval, jak se mu</a:t>
            </a:r>
          </a:p>
          <a:p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aří.              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SOUVĚTÍ PODŘADNÉ</a:t>
            </a:r>
            <a:endParaRPr lang="cs-CZ" sz="4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2280" y="370109"/>
            <a:ext cx="737253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Napište druh vedlejších vět a druh</a:t>
            </a:r>
          </a:p>
          <a:p>
            <a:r>
              <a:rPr lang="cs-CZ" sz="3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32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souvětí:</a:t>
            </a:r>
            <a:endParaRPr lang="cs-CZ" sz="32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563888" y="1664804"/>
            <a:ext cx="511256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6828" y="4113076"/>
            <a:ext cx="511256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533733" y="5949280"/>
            <a:ext cx="511256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588224" y="4113076"/>
            <a:ext cx="22322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95536" y="1700808"/>
            <a:ext cx="22322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098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8013732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První vedlejší větu v souvětí nahraďte</a:t>
            </a:r>
          </a:p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větným členem: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Vše ještě zesílí při pozdní večerní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návštěvě některého přítele…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Určete slovní druh slova vše: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zájmeno neurčité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38006" y="1844824"/>
            <a:ext cx="7272808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83568" y="5157192"/>
            <a:ext cx="7272808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10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188640"/>
            <a:ext cx="8493031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Vyhledejte v textu </a:t>
            </a:r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zájmena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 určete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jejich druh: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vše     -              zájmeno neurčité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tuto    -              zájmeno ukazovací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některého -       zájmeno neurčité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se   -                  zájmeno osobní zvratné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mu   -                 zájmeno osobní.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 Vyhledejte a určete postupně rozvíjející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větný člen: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pozdní večerní (doba) – 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PKs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83568" y="1772816"/>
            <a:ext cx="7992888" cy="25202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21529" y="6021288"/>
            <a:ext cx="791696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9315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33433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6. Napiš alespoň jedno </a:t>
            </a:r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přísloví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ve kterém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 objevuje slovo přítel: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V nouzi poznáš přítele.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7. Najdi v textu </a:t>
            </a:r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větu jednočlennou: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…..,jak se mu daří.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568" y="1916832"/>
            <a:ext cx="4896544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11560" y="4365104"/>
            <a:ext cx="4896544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263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499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241</Words>
  <Application>Microsoft Office PowerPoint</Application>
  <PresentationFormat>Předvádění na obrazovce (4:3)</PresentationFormat>
  <Paragraphs>66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OPAKOVÁNÍ-PRACOVNÍ LIST-č.6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OPAKOVÁNÍ-PRACOVNÍ LIST-č.6</dc:title>
  <dc:creator>OEM</dc:creator>
  <cp:lastModifiedBy>OEM</cp:lastModifiedBy>
  <cp:revision>12</cp:revision>
  <dcterms:created xsi:type="dcterms:W3CDTF">2011-07-05T05:11:02Z</dcterms:created>
  <dcterms:modified xsi:type="dcterms:W3CDTF">2011-11-16T15:45:45Z</dcterms:modified>
</cp:coreProperties>
</file>