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40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6488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358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84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55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886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591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64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894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197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360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B74D0C-39D6-463A-B998-C24D787DC398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EBC05-965E-4B21-9ACA-D8DE8C1D2E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486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50736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č.7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LIST č.7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36296" y="6021288"/>
            <a:ext cx="1472208" cy="481608"/>
          </a:xfrm>
        </p:spPr>
        <p:txBody>
          <a:bodyPr>
            <a:normAutofit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983954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990874"/>
            <a:ext cx="819551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SI  DANÉ SOUVĚTÍ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VYPRACUJETE ZADANÉ OTÁZKY.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085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751114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Starý hajný na procházce kolem břehu.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Nezvyklý hajný.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Voněl k nevonnému květu podbělu,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le bylo na něm vidět, že cítí vůni,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si vůni nastávajícího jara.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69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24456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první dvě věty podle členitosti: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Starý hajný na procházce kolem břehu.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- věta jednočlenná.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Nezvyklý hajný.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- věta jednočlenná.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50285" y="2332618"/>
            <a:ext cx="4824536" cy="7920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547664" y="4437112"/>
            <a:ext cx="4824536" cy="7920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49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248540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druh souvětí: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-souvětí souřadné.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Vypište z textu jednotlivé věty a určete,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zda jsou hlavní či vedlejší: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Voněl k nevonnému květu podbělu – VH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le bylo na něm vidět                       -   VH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ž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cítí vůni, asi vůni nastávajícího jara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           -   VV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1196752"/>
            <a:ext cx="4608512" cy="7920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7504" y="4149080"/>
            <a:ext cx="8712968" cy="22322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16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172430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Určete druh vedlejší věty: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- VV Po (podmětná)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Určete druhy slov: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hajný  -   zpodstatnělé přídavné jméno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kolem –  předložka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něm    -   zájmeno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jara     -   podstatné jméno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35696" y="1124744"/>
            <a:ext cx="4392488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55776" y="3140968"/>
            <a:ext cx="597666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55776" y="4077072"/>
            <a:ext cx="597666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55776" y="5085184"/>
            <a:ext cx="597666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26499" y="6106661"/>
            <a:ext cx="597666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19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515473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U slovesa procházet určete slovesný vid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určete sloveso vidu opačného: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- slovesu vidu nedokonavého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- prochodit.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7. V souvětí najděte přívlastky shodné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 neshodné: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- nevonnému     -   shodný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- podbělu           -   neshodný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- jara                   -   neshodný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- nastávajícího   -   shodný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1772816"/>
            <a:ext cx="6336704" cy="10801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31640" y="4653136"/>
            <a:ext cx="3096344" cy="20162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32040" y="4653136"/>
            <a:ext cx="3096344" cy="20162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452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608447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8. Změňte první větu jednočlennou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 dvojčlennou: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Starý hajný šel na procházku kolem břehu.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9. Napište synonymum ke slovu hajný: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lesník, myslivec.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2132856"/>
            <a:ext cx="8424936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331640" y="5085184"/>
            <a:ext cx="3816424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18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370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279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OPAKOVÁNÍ-PRACOVNÍ LIST č.7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 č.7</dc:title>
  <dc:creator>OEM</dc:creator>
  <cp:lastModifiedBy>OEM</cp:lastModifiedBy>
  <cp:revision>11</cp:revision>
  <dcterms:created xsi:type="dcterms:W3CDTF">2011-07-05T05:12:55Z</dcterms:created>
  <dcterms:modified xsi:type="dcterms:W3CDTF">2011-11-16T15:45:24Z</dcterms:modified>
</cp:coreProperties>
</file>