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6" r:id="rId3"/>
    <p:sldId id="258" r:id="rId4"/>
    <p:sldId id="259" r:id="rId5"/>
    <p:sldId id="260" r:id="rId6"/>
    <p:sldId id="266" r:id="rId7"/>
    <p:sldId id="267" r:id="rId8"/>
    <p:sldId id="261" r:id="rId9"/>
    <p:sldId id="262" r:id="rId10"/>
    <p:sldId id="263" r:id="rId11"/>
    <p:sldId id="264" r:id="rId12"/>
    <p:sldId id="25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FF0F9-0761-4A74-A961-2F2948F41F2D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547ED-DF8B-40A8-8BA8-A929991640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67122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FF0F9-0761-4A74-A961-2F2948F41F2D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547ED-DF8B-40A8-8BA8-A929991640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2963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FF0F9-0761-4A74-A961-2F2948F41F2D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547ED-DF8B-40A8-8BA8-A929991640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88080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FF0F9-0761-4A74-A961-2F2948F41F2D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547ED-DF8B-40A8-8BA8-A929991640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8545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FF0F9-0761-4A74-A961-2F2948F41F2D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547ED-DF8B-40A8-8BA8-A929991640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78866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FF0F9-0761-4A74-A961-2F2948F41F2D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547ED-DF8B-40A8-8BA8-A929991640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309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FF0F9-0761-4A74-A961-2F2948F41F2D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547ED-DF8B-40A8-8BA8-A929991640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40377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FF0F9-0761-4A74-A961-2F2948F41F2D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547ED-DF8B-40A8-8BA8-A929991640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046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FF0F9-0761-4A74-A961-2F2948F41F2D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547ED-DF8B-40A8-8BA8-A929991640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16083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FF0F9-0761-4A74-A961-2F2948F41F2D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547ED-DF8B-40A8-8BA8-A929991640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86193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FF0F9-0761-4A74-A961-2F2948F41F2D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547ED-DF8B-40A8-8BA8-A929991640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40016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0FF0F9-0761-4A74-A961-2F2948F41F2D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8547ED-DF8B-40A8-8BA8-A929991640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2098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1068776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Větné rozbory 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pro 8.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VY_32_INOVACE_08_Větný</a:t>
                      </a: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 rozbor č.8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Fulínová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Šárka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1227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OPAKOVÁNÍ – PRACOVNÍ LIST č.8</a:t>
            </a:r>
            <a:endParaRPr lang="cs-CZ" sz="3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020272" y="5949280"/>
            <a:ext cx="1688232" cy="553616"/>
          </a:xfrm>
        </p:spPr>
        <p:txBody>
          <a:bodyPr>
            <a:normAutofit/>
          </a:bodyPr>
          <a:lstStyle/>
          <a:p>
            <a:r>
              <a:rPr lang="cs-CZ" sz="1100" b="1" dirty="0" smtClean="0"/>
              <a:t>Šárka Fulínová</a:t>
            </a:r>
          </a:p>
          <a:p>
            <a:r>
              <a:rPr lang="cs-CZ" sz="1100" b="1" dirty="0" smtClean="0"/>
              <a:t>2.ZŠ Dobříš</a:t>
            </a:r>
            <a:endParaRPr lang="cs-CZ" sz="1100" b="1" dirty="0"/>
          </a:p>
        </p:txBody>
      </p:sp>
    </p:spTree>
    <p:extLst>
      <p:ext uri="{BB962C8B-B14F-4D97-AF65-F5344CB8AC3E}">
        <p14:creationId xmlns:p14="http://schemas.microsoft.com/office/powerpoint/2010/main" val="2440288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1268760"/>
            <a:ext cx="7887737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OPIŠTE SI DANÉ SOUVĚTÍ</a:t>
            </a:r>
          </a:p>
          <a:p>
            <a:endParaRPr lang="cs-CZ" sz="36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cs-CZ" sz="3600" b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cs-CZ" sz="36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6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 VYPRACUJTE ZADANÉ OTÁZKY.</a:t>
            </a:r>
            <a:endParaRPr lang="cs-CZ" sz="36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4739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692696"/>
            <a:ext cx="8265404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Dvakrát nebo třikrát jsem se dala natolik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u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nést četbou, že jsem nic nezpozorovala,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a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ž se přede mnou najednou objevila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m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atka, jako když ze země vyroste, 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a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přistihla mě přímo na místě činu.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656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46" y="2293141"/>
            <a:ext cx="870058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eriod"/>
            </a:pPr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Vypište věty vedlejší a určete jejich druh: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5001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543" y="332656"/>
            <a:ext cx="9153468" cy="64940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…,že jsem nic nezpozorovala,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                       - VV přísl. způsobová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                                    (měrová) </a:t>
            </a: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…,až se přede mnou najednou objevila matka,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                      - VV přísl. časová</a:t>
            </a: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…, jako když ze země vyroste,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                      - VV přísl. způsobová</a:t>
            </a: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…,a přistihla mě přímo na místě činu,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                      - VV přísl. časová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9017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548680"/>
            <a:ext cx="8384796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 Vypište souřadně spojené věty vedlejší: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..,až se přede mnou najednou objevila 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matka a přistihla mě přímo na místě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činu.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66125" y="1988840"/>
            <a:ext cx="7920880" cy="1800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263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76672"/>
            <a:ext cx="8493031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 Napište, proč před spojkou </a:t>
            </a:r>
            <a:r>
              <a:rPr lang="cs-CZ" sz="32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píšeme </a:t>
            </a:r>
          </a:p>
          <a:p>
            <a:r>
              <a:rPr lang="cs-CZ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čárku: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-mezi dvě věty vedlejší příslovečné časové</a:t>
            </a: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souřadně spojené, je vložená jiná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vedlejší věta.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14198" y="2420888"/>
            <a:ext cx="8640960" cy="201622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1442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260648"/>
            <a:ext cx="8127546" cy="64940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3. Určete druhy slov: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dvakrát      -        číslovka určitá, násobná</a:t>
            </a: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natolik       -        příslovce</a:t>
            </a: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nic              -        zájmeno záporné</a:t>
            </a: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mnou         -        zájmeno osobní</a:t>
            </a: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najednou   -        příslovce</a:t>
            </a: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přímo         -        příslovce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203848" y="1196752"/>
            <a:ext cx="5400600" cy="72008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202090" y="2204864"/>
            <a:ext cx="5400600" cy="72008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201279" y="3147650"/>
            <a:ext cx="5400600" cy="72008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201279" y="4221088"/>
            <a:ext cx="5400600" cy="72008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203848" y="5229200"/>
            <a:ext cx="5400600" cy="72008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213111" y="6068256"/>
            <a:ext cx="5400600" cy="72008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9738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476672"/>
            <a:ext cx="7903126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4. Uveďte některé významy slova </a:t>
            </a:r>
            <a:r>
              <a:rPr lang="cs-CZ" sz="32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země</a:t>
            </a:r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z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emě        -       pevnina, souš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           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            -        území, stát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            -         půda, hlína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Země       -        planeta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051720" y="1388974"/>
            <a:ext cx="4536504" cy="41044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8264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548680"/>
            <a:ext cx="8522654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5. Vytvořte slova složená, kde se vyskytuje</a:t>
            </a:r>
          </a:p>
          <a:p>
            <a:r>
              <a:rPr lang="cs-CZ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slovo země: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zemědělství, zeměkoule, zemětřesení,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zeměměřictví.</a:t>
            </a:r>
          </a:p>
          <a:p>
            <a:endParaRPr lang="cs-CZ" sz="32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6. Ke slovu zeměměřictví napište slovo</a:t>
            </a:r>
          </a:p>
          <a:p>
            <a:r>
              <a:rPr lang="cs-CZ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cizího původu (se stejným významem):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geodézie.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732427" y="1988840"/>
            <a:ext cx="7848872" cy="115212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732427" y="4941168"/>
            <a:ext cx="2327405" cy="86409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993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80728"/>
            <a:ext cx="5759450" cy="1881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5437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295</Words>
  <Application>Microsoft Office PowerPoint</Application>
  <PresentationFormat>Předvádění na obrazovce (4:3)</PresentationFormat>
  <Paragraphs>85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OPAKOVÁNÍ – PRACOVNÍ LIST č.8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OPAKOVÁNÍ – PRACOVNÍ LIST č.8</dc:title>
  <dc:creator>OEM</dc:creator>
  <cp:lastModifiedBy>OEM</cp:lastModifiedBy>
  <cp:revision>10</cp:revision>
  <dcterms:created xsi:type="dcterms:W3CDTF">2011-07-05T05:14:49Z</dcterms:created>
  <dcterms:modified xsi:type="dcterms:W3CDTF">2011-11-16T15:45:11Z</dcterms:modified>
</cp:coreProperties>
</file>