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198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898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40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00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20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076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415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936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889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906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695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29EFB-1E04-438C-BFF2-A0A78515560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C168C-0BDE-470C-A2A2-C904B1E33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415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909367"/>
              </p:ext>
            </p:extLst>
          </p:nvPr>
        </p:nvGraphicFramePr>
        <p:xfrm>
          <a:off x="683568" y="5229200"/>
          <a:ext cx="7848872" cy="1483608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VY_32_INOVACE_09_Větný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č.9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č.9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36296" y="6021288"/>
            <a:ext cx="1472208" cy="553616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297796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676105"/>
            <a:ext cx="873610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OPIŠTE SI DANÉ SOUVĚTÍ</a:t>
            </a:r>
          </a:p>
          <a:p>
            <a:endParaRPr lang="cs-CZ" sz="40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VYPRACUJTE ZADANÉ OTÁZKY.</a:t>
            </a:r>
            <a:endParaRPr lang="cs-CZ" sz="40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167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130" y="332656"/>
            <a:ext cx="874470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 této pustině se zdvíhaly tajemné pahorky,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nahoře rovné, po stranách příkré, na mnoha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místech propadlé, rozpraskané, jako suchý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ovčí sýr. Tyto pahorky natolik roznítily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fantazii několika mužů, že archeologie,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věda s rýčem, mohla v Mezopotámii slavit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své první triumfy.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1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03617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druh vedlejší věty: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..že archeologie, věda s rýčem, mohla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v Mezopotámii slavit své první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triumfy.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-vedlejší věta přísl.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působová.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79712" y="3717032"/>
            <a:ext cx="659601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6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40005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Vypište postupně rozvíjející přívlastky: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suchý ovčí (sýr),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své první velké (triumfy).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Odůvodněte interpunkci ….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archeologie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věda s rýčem, mohla v Mezopotámii…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přístavek.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3648" y="1556792"/>
            <a:ext cx="5184576" cy="1428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31640" y="4923316"/>
            <a:ext cx="5184576" cy="1428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80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8777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Určete větné členy: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noha             –    přívlastek shodný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antazii             -    předmět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ahorky           –    podmět.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slovní druhy: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ahoře            –   příslovce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yto                 –    zájmeno (ukazovací)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ěkolika          -   číslovka neurčitá (základní).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07904" y="1340768"/>
            <a:ext cx="3744416" cy="181849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91880" y="4270378"/>
            <a:ext cx="5493375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12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120860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Vypište slova přejatá: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fantazie, archeologie, triumfy.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Od slova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archeolog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utvořte: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1.p.ot.,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n.č.,    -   archeologové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6.p.ot., mn.č.,     - 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o) archeolozích.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56522" y="1412776"/>
            <a:ext cx="63367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966" y="4941168"/>
            <a:ext cx="371237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966" y="3861048"/>
            <a:ext cx="371237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529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56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234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OPAKOVÁNÍ-PRACOVNÍ LIST č.9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č.9</dc:title>
  <dc:creator>OEM</dc:creator>
  <cp:lastModifiedBy>OEM</cp:lastModifiedBy>
  <cp:revision>10</cp:revision>
  <dcterms:created xsi:type="dcterms:W3CDTF">2011-07-05T05:16:40Z</dcterms:created>
  <dcterms:modified xsi:type="dcterms:W3CDTF">2011-11-16T15:44:59Z</dcterms:modified>
</cp:coreProperties>
</file>