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8" r:id="rId4"/>
    <p:sldId id="259" r:id="rId5"/>
    <p:sldId id="267" r:id="rId6"/>
    <p:sldId id="265" r:id="rId7"/>
    <p:sldId id="261" r:id="rId8"/>
    <p:sldId id="262" r:id="rId9"/>
    <p:sldId id="263" r:id="rId10"/>
    <p:sldId id="264" r:id="rId11"/>
    <p:sldId id="270" r:id="rId12"/>
    <p:sldId id="269" r:id="rId13"/>
    <p:sldId id="25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00C05-E746-4583-AD2C-CFD0367A87FC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1E2C0-402E-488C-9E74-1FD9F2E6C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5074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00C05-E746-4583-AD2C-CFD0367A87FC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1E2C0-402E-488C-9E74-1FD9F2E6C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318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00C05-E746-4583-AD2C-CFD0367A87FC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1E2C0-402E-488C-9E74-1FD9F2E6C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62489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00C05-E746-4583-AD2C-CFD0367A87FC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1E2C0-402E-488C-9E74-1FD9F2E6C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4690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00C05-E746-4583-AD2C-CFD0367A87FC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1E2C0-402E-488C-9E74-1FD9F2E6C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274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00C05-E746-4583-AD2C-CFD0367A87FC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1E2C0-402E-488C-9E74-1FD9F2E6C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990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00C05-E746-4583-AD2C-CFD0367A87FC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1E2C0-402E-488C-9E74-1FD9F2E6C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60880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00C05-E746-4583-AD2C-CFD0367A87FC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1E2C0-402E-488C-9E74-1FD9F2E6C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660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00C05-E746-4583-AD2C-CFD0367A87FC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1E2C0-402E-488C-9E74-1FD9F2E6C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2224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00C05-E746-4583-AD2C-CFD0367A87FC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1E2C0-402E-488C-9E74-1FD9F2E6C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8457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00C05-E746-4583-AD2C-CFD0367A87FC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1E2C0-402E-488C-9E74-1FD9F2E6C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616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00C05-E746-4583-AD2C-CFD0367A87FC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C1E2C0-402E-488C-9E74-1FD9F2E6C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692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637985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Větné rozbory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pro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VY_32_INOVACE_10_Větný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rozbor č.10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OPAKOVÁNÍ-PRACOVNÍ LIST č.10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64288" y="5949280"/>
            <a:ext cx="1544216" cy="553616"/>
          </a:xfrm>
        </p:spPr>
        <p:txBody>
          <a:bodyPr>
            <a:normAutofit/>
          </a:bodyPr>
          <a:lstStyle/>
          <a:p>
            <a:r>
              <a:rPr lang="cs-CZ" sz="1100" b="1" dirty="0" smtClean="0"/>
              <a:t>Šárka Fulínová</a:t>
            </a:r>
          </a:p>
          <a:p>
            <a:r>
              <a:rPr lang="cs-CZ" sz="1100" b="1" dirty="0" smtClean="0"/>
              <a:t>2.ZŠ Dobříš</a:t>
            </a:r>
            <a:endParaRPr lang="cs-CZ" sz="1100" b="1" dirty="0"/>
          </a:p>
        </p:txBody>
      </p:sp>
    </p:spTree>
    <p:extLst>
      <p:ext uri="{BB962C8B-B14F-4D97-AF65-F5344CB8AC3E}">
        <p14:creationId xmlns:p14="http://schemas.microsoft.com/office/powerpoint/2010/main" val="2777881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908720"/>
            <a:ext cx="864852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OPIŠTE SI DANÉ SOUVĚTÍ DO SEŠITU</a:t>
            </a:r>
          </a:p>
          <a:p>
            <a:endParaRPr lang="cs-CZ" sz="36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u="sng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 VYPRACUJETE ZADANÉ OTÁZKY.</a:t>
            </a:r>
            <a:endParaRPr lang="cs-CZ" sz="36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125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96752"/>
            <a:ext cx="8561959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Když se otec pozdě na podzim vrátil domů,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vrhl se zpravidla na dříví a štípal v kolně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polena, dokud ho mrazy z ní nevyhnaly.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3591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96752"/>
            <a:ext cx="6577442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Tx/>
              <a:buAutoNum type="arabicPeriod"/>
            </a:pP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počet vět.</a:t>
            </a:r>
          </a:p>
          <a:p>
            <a:pPr marL="514350" indent="-514350">
              <a:buFontTx/>
              <a:buAutoNum type="arabicPeriod"/>
            </a:pPr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FontTx/>
              <a:buAutoNum type="arabicPeriod"/>
            </a:pP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věty hlavní.</a:t>
            </a:r>
          </a:p>
          <a:p>
            <a:pPr marL="514350" indent="-514350">
              <a:buFontTx/>
              <a:buAutoNum type="arabicPeriod"/>
            </a:pPr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FontTx/>
              <a:buAutoNum type="arabicPeriod"/>
            </a:pP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druh vět vedlejších.</a:t>
            </a:r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3958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162" y="620688"/>
            <a:ext cx="8561959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1. VV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přísl. časová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Když se otec pozdě na podzim vrátil domů,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 VH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                                         3. VH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vrhl se zpravidla na dříví a štípal v kolně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4. VV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přísl. časová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polena, dokud ho mrazy z ní nevyhnaly.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4 věty, souvětí souřadné.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14925" y="623888"/>
            <a:ext cx="475252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745201" y="3645024"/>
            <a:ext cx="475252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83162" y="2060848"/>
            <a:ext cx="352474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44008" y="2053410"/>
            <a:ext cx="352474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331640" y="5517232"/>
            <a:ext cx="554461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90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7" grpId="0" animBg="1"/>
      <p:bldP spid="8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5126724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4. Určete větné členy: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 podzim    -     PU času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domů            -     PU místa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ho                  -    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Pt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zpravidla       -    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Pu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času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říví              -     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Pt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491880" y="1556792"/>
            <a:ext cx="23762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491880" y="2558809"/>
            <a:ext cx="23762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91880" y="3573016"/>
            <a:ext cx="23762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91880" y="4509120"/>
            <a:ext cx="23762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73489" y="5373216"/>
            <a:ext cx="23762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9358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548680"/>
            <a:ext cx="8303876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5. Určete slovní druh zpravidla: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příslovce.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6. Jaký význam má slovo vrhl se v textu: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začal štípat dříví s velkým úsilím.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7. Jak rozumíte textu: </a:t>
            </a:r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Kostky jsou vrženy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Je rozhodnuto.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59632" y="1484784"/>
            <a:ext cx="360040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382011" y="5265792"/>
            <a:ext cx="360040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259632" y="3501008"/>
            <a:ext cx="69127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7634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8287846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8. Určete číslo u podstatného jména dříví,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jaké je to podstatné jméno: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číslo jednotné, hromadné.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9. Utvořte zdrobnělinu k slovu poleno: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polínko.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47664" y="1988840"/>
            <a:ext cx="561662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547664" y="4581128"/>
            <a:ext cx="561662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76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304" y="1340768"/>
            <a:ext cx="9084538" cy="27392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10. Doplňte příslušné tvary podstatných </a:t>
            </a:r>
          </a:p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</a:t>
            </a:r>
          </a:p>
          <a:p>
            <a:r>
              <a:rPr lang="cs-CZ" sz="36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jmen: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7843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377" y="404664"/>
            <a:ext cx="8106706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Gramofonová deska s novými (spirituál).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Věta matematika (Pythagoras).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Vyřešení obtížného (rébus).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Kontrola pasových (vízum).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Družina mladého (faraon).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Cestující  (trolejbus).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0213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031366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Gramofonová deska s novými spirituály.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Věta matematika Pythagora i Pythagory.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Vyřešení obtížného rébusu.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Kontrola pasových víz.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Družina mladého faraona.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Cestující  trolejbusu i trolejbuse.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8305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36712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3119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308</Words>
  <Application>Microsoft Office PowerPoint</Application>
  <PresentationFormat>Předvádění na obrazovce (4:3)</PresentationFormat>
  <Paragraphs>95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OPAKOVÁNÍ-PRACOVNÍ LIST č.10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OPAKOVÁNÍ-PRACOVNÍ LIST č.10</dc:title>
  <dc:creator>OEM</dc:creator>
  <cp:lastModifiedBy>OEM</cp:lastModifiedBy>
  <cp:revision>12</cp:revision>
  <dcterms:created xsi:type="dcterms:W3CDTF">2011-07-05T05:18:18Z</dcterms:created>
  <dcterms:modified xsi:type="dcterms:W3CDTF">2011-11-16T15:44:45Z</dcterms:modified>
</cp:coreProperties>
</file>