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8" r:id="rId4"/>
    <p:sldId id="259" r:id="rId5"/>
    <p:sldId id="267" r:id="rId6"/>
    <p:sldId id="266" r:id="rId7"/>
    <p:sldId id="260" r:id="rId8"/>
    <p:sldId id="261" r:id="rId9"/>
    <p:sldId id="262" r:id="rId10"/>
    <p:sldId id="263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CDA1A-F122-4A44-9102-132A3EDBB8E5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B57A-E2BC-47E8-B1EF-BC4373CCA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4570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CDA1A-F122-4A44-9102-132A3EDBB8E5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B57A-E2BC-47E8-B1EF-BC4373CCA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6278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CDA1A-F122-4A44-9102-132A3EDBB8E5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B57A-E2BC-47E8-B1EF-BC4373CCA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163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CDA1A-F122-4A44-9102-132A3EDBB8E5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B57A-E2BC-47E8-B1EF-BC4373CCA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1922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CDA1A-F122-4A44-9102-132A3EDBB8E5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B57A-E2BC-47E8-B1EF-BC4373CCA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568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CDA1A-F122-4A44-9102-132A3EDBB8E5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B57A-E2BC-47E8-B1EF-BC4373CCA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658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CDA1A-F122-4A44-9102-132A3EDBB8E5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B57A-E2BC-47E8-B1EF-BC4373CCA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8626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CDA1A-F122-4A44-9102-132A3EDBB8E5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B57A-E2BC-47E8-B1EF-BC4373CCA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96042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CDA1A-F122-4A44-9102-132A3EDBB8E5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B57A-E2BC-47E8-B1EF-BC4373CCA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4447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CDA1A-F122-4A44-9102-132A3EDBB8E5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B57A-E2BC-47E8-B1EF-BC4373CCA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247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CDA1A-F122-4A44-9102-132A3EDBB8E5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B57A-E2BC-47E8-B1EF-BC4373CCA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664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BCDA1A-F122-4A44-9102-132A3EDBB8E5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BCB57A-E2BC-47E8-B1EF-BC4373CCA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204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462014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Větné rozbory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pro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VY_32_INOVACE_11_Větný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rozbor č.11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OPAKOVÁNÍ-PRACOVNÍ LIST č.11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020272" y="5949280"/>
            <a:ext cx="1544216" cy="553616"/>
          </a:xfrm>
        </p:spPr>
        <p:txBody>
          <a:bodyPr>
            <a:normAutofit/>
          </a:bodyPr>
          <a:lstStyle/>
          <a:p>
            <a:r>
              <a:rPr lang="cs-CZ" sz="1100" b="1" dirty="0" smtClean="0"/>
              <a:t>Šárka Fulínová</a:t>
            </a:r>
          </a:p>
          <a:p>
            <a:r>
              <a:rPr lang="cs-CZ" sz="1100" b="1" dirty="0" smtClean="0"/>
              <a:t>2.ZŠ Dobříš</a:t>
            </a:r>
            <a:endParaRPr lang="cs-CZ" sz="1100" b="1" dirty="0"/>
          </a:p>
        </p:txBody>
      </p:sp>
    </p:spTree>
    <p:extLst>
      <p:ext uri="{BB962C8B-B14F-4D97-AF65-F5344CB8AC3E}">
        <p14:creationId xmlns:p14="http://schemas.microsoft.com/office/powerpoint/2010/main" val="1730735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556792"/>
            <a:ext cx="864852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OPIŠTE SI DANÉ SOUVĚTÍ DO SEŠITU</a:t>
            </a:r>
          </a:p>
          <a:p>
            <a:endParaRPr lang="cs-CZ" sz="36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u="sng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u="sng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 VYPRACUJETE ZADANÉ OTÁZKY.</a:t>
            </a:r>
            <a:endParaRPr lang="cs-CZ" sz="36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8536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36712"/>
            <a:ext cx="848982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Když sedíte u velikého mraveniště a je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lidný letní den a když dobře posloucháte,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ak slyšíte šumění, které vychází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mraveniště, a cítíte podivnou vůni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yseliny mravenčí.</a:t>
            </a:r>
          </a:p>
        </p:txBody>
      </p:sp>
    </p:spTree>
    <p:extLst>
      <p:ext uri="{BB962C8B-B14F-4D97-AF65-F5344CB8AC3E}">
        <p14:creationId xmlns:p14="http://schemas.microsoft.com/office/powerpoint/2010/main" val="1189950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6144631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počet vět v souvětí.</a:t>
            </a:r>
          </a:p>
          <a:p>
            <a:pPr marL="514350" indent="-514350">
              <a:buAutoNum type="arabicPeriod"/>
            </a:pP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Vypište věty hlavní.</a:t>
            </a:r>
          </a:p>
          <a:p>
            <a:pPr marL="514350" indent="-514350">
              <a:buAutoNum type="arabicPeriod"/>
            </a:pPr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druhy vedlejších vět.</a:t>
            </a:r>
          </a:p>
          <a:p>
            <a:pPr marL="514350" indent="-514350">
              <a:buAutoNum type="arabicPeriod"/>
            </a:pP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Napište druh souvětí.</a:t>
            </a: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953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0018" y="620688"/>
            <a:ext cx="10498387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 VV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přísl. podmínková                                              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Když sedíte u velikého mraveniště a je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2. VV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př.podmínková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3.VV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přísl.podmín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lidný letní den a když dobře posloucháte,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4.VH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5. VV 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přívlastková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ak slyšíte šumění, které vychází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6.VH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mraveniště, a cítíte podivnou vůni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yseliny mravenčí.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</a:t>
            </a:r>
          </a:p>
        </p:txBody>
      </p:sp>
    </p:spTree>
    <p:extLst>
      <p:ext uri="{BB962C8B-B14F-4D97-AF65-F5344CB8AC3E}">
        <p14:creationId xmlns:p14="http://schemas.microsoft.com/office/powerpoint/2010/main" val="4293133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7559890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Souvětí souřadné.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Vedlejší věty příslovečné podmínkové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sou souřadně spojené v poměru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lučovacím.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6629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8036174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5. Určete přívlastky shodné a neshodné: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elikého (mraveniště)		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PKs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l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etní (den)				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PKs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odivnou (vůni)			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PKs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ravenčí (kyseliny)		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PKs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(vůni) kyseliny   			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PKn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700808"/>
            <a:ext cx="7344816" cy="30237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313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7524624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6. Ve </a:t>
            </a:r>
            <a:r>
              <a:rPr lang="cs-CZ" sz="3200" b="1" u="sng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větě „</a:t>
            </a:r>
            <a:r>
              <a:rPr lang="cs-CZ" sz="3200" b="1" i="1" u="sng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 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klidný </a:t>
            </a:r>
            <a:r>
              <a:rPr lang="cs-CZ" sz="3200" b="1" i="1" u="sng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letní den“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vypište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přísudek a určete jeho druh: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je klidný – jmenný se sponou.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7. Určete slovní druhy: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když			-	spojka podřadicí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teré		-       vztažné zájmeno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ravenčí		-       přídavné jméno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-měkké.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2132856"/>
            <a:ext cx="619268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871164" y="4005064"/>
            <a:ext cx="3941196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879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623760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8. Určete slovesný vid: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edíte            -        nedokonavý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slyšíte           -        nedokonavý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vychází         -        nedokonavý.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635896" y="1556792"/>
            <a:ext cx="309634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635896" y="2486801"/>
            <a:ext cx="309634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636707" y="3501008"/>
            <a:ext cx="309634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523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64704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2087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222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OPAKOVÁNÍ-PRACOVNÍ LIST č.11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OPAKOVÁNÍ-PRACOVNÍ LIST č.11</dc:title>
  <dc:creator>OEM</dc:creator>
  <cp:lastModifiedBy>OEM</cp:lastModifiedBy>
  <cp:revision>12</cp:revision>
  <dcterms:created xsi:type="dcterms:W3CDTF">2011-07-05T05:19:49Z</dcterms:created>
  <dcterms:modified xsi:type="dcterms:W3CDTF">2011-11-16T15:44:31Z</dcterms:modified>
</cp:coreProperties>
</file>