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59" r:id="rId5"/>
    <p:sldId id="265" r:id="rId6"/>
    <p:sldId id="264" r:id="rId7"/>
    <p:sldId id="260" r:id="rId8"/>
    <p:sldId id="261" r:id="rId9"/>
    <p:sldId id="262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862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22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870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40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387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133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39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887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531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168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738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0BE73-99FB-4CCE-9BB3-E113AE050C03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5C29F-4ED1-41D2-85C2-BE897D7FF6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133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24190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VY_32_INOVACE_12_Větný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 č.12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OPAKOVÁNÍ-PRACOVNÍ LIST č.12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948264" y="5877272"/>
            <a:ext cx="1760240" cy="625624"/>
          </a:xfrm>
        </p:spPr>
        <p:txBody>
          <a:bodyPr>
            <a:normAutofit/>
          </a:bodyPr>
          <a:lstStyle/>
          <a:p>
            <a:r>
              <a:rPr lang="cs-CZ" sz="1100" b="1" dirty="0" smtClean="0"/>
              <a:t>Šárka Fulínová</a:t>
            </a:r>
          </a:p>
          <a:p>
            <a:r>
              <a:rPr lang="cs-CZ" sz="1100" b="1" dirty="0" smtClean="0"/>
              <a:t>2.ZŠ Dobříš</a:t>
            </a:r>
            <a:endParaRPr lang="cs-CZ" sz="1100" b="1" dirty="0"/>
          </a:p>
        </p:txBody>
      </p:sp>
    </p:spTree>
    <p:extLst>
      <p:ext uri="{BB962C8B-B14F-4D97-AF65-F5344CB8AC3E}">
        <p14:creationId xmlns:p14="http://schemas.microsoft.com/office/powerpoint/2010/main" val="383658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08720"/>
            <a:ext cx="864852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OPIŠTE SI DANÉ SOUVĚTÍ DO SEŠITU</a:t>
            </a:r>
          </a:p>
          <a:p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 VYPRACUJTE ZADANÉ OTÁZKY.</a:t>
            </a:r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10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20688"/>
            <a:ext cx="8401659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Žalem sklíčení chlapci pokračovali v cestě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za chůze uzavřeli novou slavnostní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mluvu, že budou stát při sobě a že si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udou bratry a že jeden druhého nikdy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eopustí, dokud je smrt nevysvobodí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jejich soužení.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16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729135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počet vět v souvětí.</a:t>
            </a:r>
          </a:p>
          <a:p>
            <a:pPr marL="514350" indent="-514350">
              <a:buAutoNum type="arabicPeriod"/>
            </a:pP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Vypište věty hlavní, určete poměr.</a:t>
            </a:r>
          </a:p>
          <a:p>
            <a:pPr marL="514350" indent="-514350">
              <a:buAutoNum type="arabicPeriod"/>
            </a:pP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druh vedlejších vět.</a:t>
            </a:r>
          </a:p>
          <a:p>
            <a:pPr marL="514350" indent="-514350">
              <a:buAutoNum type="arabicPeriod"/>
            </a:pP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druh souvětí.</a:t>
            </a: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97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8401659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VH1.</a:t>
            </a: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Žalem sklíčení chlapci pokračovali v cestě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VH2.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za chůze uzavřeli novou slavnostní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VV1.Pk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mluvu, že budou stát při sobě a že si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VV2. PK                         5. VV3. 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Pk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udou bratry a že jeden druhého nikdy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6.VV4 přísl. časová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eopustí, dokud je smrt nevysvobodí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jejich soužení.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03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808426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Poměr mezi první větou hlavní a druhou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ětou hlavní je poměr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slučovací.</a:t>
            </a:r>
          </a:p>
          <a:p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Věty vedlejší přívlastkové jsou v poměru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lučovacím.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Druh souvětí: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souvětí souřadné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59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719054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Určete větné členy: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ovou –                součástí postupně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roz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 PK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lavnostní –         součástí postupně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roz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Pk</a:t>
            </a: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ři sobě –             PU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zp</a:t>
            </a: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oužení -              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Pt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 Určete slovní druhy: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ž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alem –                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podst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 jméno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obě –                  zájmeno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ikdy –                 příslovce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okud -                 příslovce.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419872" y="1268760"/>
            <a:ext cx="5550702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447256" y="4725144"/>
            <a:ext cx="5550702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28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287846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7. U slova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sklíčení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slovní druh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vzor: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sklíčení – přídavné jméno,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vzor mladý.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8. Ke slovu 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sklíčený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napište synonymum: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skleslý, stísněný…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43808" y="1988840"/>
            <a:ext cx="3456384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271397" y="5157192"/>
            <a:ext cx="3456384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641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687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280</Words>
  <Application>Microsoft Office PowerPoint</Application>
  <PresentationFormat>Předvádění na obrazovce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OPAKOVÁNÍ-PRACOVNÍ LIST č.12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OPAKOVÁNÍ-PRACOVNÍ LIST č.12</dc:title>
  <dc:creator>OEM</dc:creator>
  <cp:lastModifiedBy>OEM</cp:lastModifiedBy>
  <cp:revision>10</cp:revision>
  <dcterms:created xsi:type="dcterms:W3CDTF">2011-07-05T05:21:30Z</dcterms:created>
  <dcterms:modified xsi:type="dcterms:W3CDTF">2011-11-16T15:44:15Z</dcterms:modified>
</cp:coreProperties>
</file>