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8" r:id="rId4"/>
    <p:sldId id="259" r:id="rId5"/>
    <p:sldId id="267" r:id="rId6"/>
    <p:sldId id="266" r:id="rId7"/>
    <p:sldId id="265" r:id="rId8"/>
    <p:sldId id="260" r:id="rId9"/>
    <p:sldId id="261" r:id="rId10"/>
    <p:sldId id="262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531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467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717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996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0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700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020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941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38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488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10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6DE76-39E8-4BF3-817C-60C02F4AC402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89E4A-95C2-4689-867C-9DDC0C675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974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256730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č.13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</a:t>
            </a:r>
            <a:r>
              <a:rPr lang="cs-CZ" sz="36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LIST č.13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6093296"/>
            <a:ext cx="1616224" cy="553616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629594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64852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OPIŠTE SI DANÉ SOUVĚTÍ DO SEŠITU</a:t>
            </a:r>
          </a:p>
          <a:p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 VYPRACUJTE ZADANÉ OTÁZKY.</a:t>
            </a:r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403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38064"/>
            <a:ext cx="896912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Přes některé špatné zkušenosti je Dášenka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řesvědčena, že se jí nemůže nic stát a že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nad její hlavou nevznáší žádné nebezpečí.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Dášo, doma se budeš cítit jak mezi lidmi.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 lidmi tě pojí něco divnějšího a jemnějšího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ežli krev. To něco je důvěra a láska.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408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625042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počet vět v souvětí.</a:t>
            </a: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hlavní a vedlejší věty.</a:t>
            </a:r>
          </a:p>
          <a:p>
            <a:pPr marL="514350" indent="-514350">
              <a:buAutoNum type="arabicPeriod"/>
            </a:pP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druh vedlejších vět.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77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922635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Přes některé špatné zkušenosti je Dášenka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2.VV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přesvědčena, že se jí nemůže nic stát a že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3.VV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se nad její hlavou nevznáší žádné nebezpečí.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Souvětí podřadné, 3 věty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29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620688"/>
            <a:ext cx="7787709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Určete slovní druhy: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ic                       -      zájmeno záporné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žádné                  –      zájmeno záporné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doma                   -      příslovce místa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mezi (lidmi)         –      předložka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něco                     –     zájmeno neurčité.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7984" y="1556792"/>
            <a:ext cx="411530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27984" y="2564904"/>
            <a:ext cx="411530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427984" y="3573016"/>
            <a:ext cx="411530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7983" y="4581128"/>
            <a:ext cx="411530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48809" y="5520423"/>
            <a:ext cx="4115301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46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534709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Určete větný člen: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ejí psí (hlavou)     -      přívlastek postupně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rozvíjející.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U podstatného jména nebezpečí určete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pád a u slovesa pojit slovesný vid: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nebezpečí  -    1. pádová otázka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pojit            -     nedokonavé sloveso.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18874" y="1484784"/>
            <a:ext cx="408557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347864" y="4797152"/>
            <a:ext cx="475252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03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87827"/>
            <a:ext cx="8993552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7. Utvořte z vět záporných věty kladné:</a:t>
            </a:r>
          </a:p>
          <a:p>
            <a:endParaRPr lang="cs-CZ" sz="3200" b="1" dirty="0"/>
          </a:p>
          <a:p>
            <a:r>
              <a:rPr lang="cs-CZ" sz="3200" b="1" dirty="0" smtClean="0"/>
              <a:t>..,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že se jí nemůže nic stát   </a:t>
            </a:r>
          </a:p>
          <a:p>
            <a:endParaRPr lang="cs-CZ" sz="3200" b="1" dirty="0"/>
          </a:p>
          <a:p>
            <a:r>
              <a:rPr lang="cs-CZ" sz="3200" b="1" dirty="0" smtClean="0"/>
              <a:t>- Dášenka je přesvědčena, že se jí může něco stát</a:t>
            </a:r>
          </a:p>
          <a:p>
            <a:endParaRPr lang="cs-CZ" sz="3200" b="1" dirty="0"/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….a že se nad její psí hlavou nevznáší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žádné nebezpečí.</a:t>
            </a:r>
          </a:p>
          <a:p>
            <a:endParaRPr lang="cs-CZ" sz="3200" b="1" dirty="0"/>
          </a:p>
          <a:p>
            <a:r>
              <a:rPr lang="cs-CZ" sz="3200" b="1" dirty="0" smtClean="0"/>
              <a:t>- a že se nad její psí hlavou vznáší nějaké nebezpečí.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2708920"/>
            <a:ext cx="8280920" cy="4872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5536" y="5157192"/>
            <a:ext cx="8568952" cy="5473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445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60363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Zdůvodněte interpunkci za slovem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Dášo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doma….: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Dášo – oslovení, 5.pádová otázka, odděluje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se čárkou.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9. Odůvodněte pravopis slova jemnějšího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emnějšího      -    jemný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132856"/>
            <a:ext cx="853162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4640947"/>
            <a:ext cx="8531629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23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670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311</Words>
  <Application>Microsoft Office PowerPoint</Application>
  <PresentationFormat>Předvádění na obrazovce (4:3)</PresentationFormat>
  <Paragraphs>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OPAKOVÁNÍ-PRACOVNÍ LIST č.13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č.13</dc:title>
  <dc:creator>OEM</dc:creator>
  <cp:lastModifiedBy>OEM</cp:lastModifiedBy>
  <cp:revision>11</cp:revision>
  <dcterms:created xsi:type="dcterms:W3CDTF">2011-07-05T05:22:54Z</dcterms:created>
  <dcterms:modified xsi:type="dcterms:W3CDTF">2011-11-16T15:44:03Z</dcterms:modified>
</cp:coreProperties>
</file>