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9" r:id="rId5"/>
    <p:sldId id="260" r:id="rId6"/>
    <p:sldId id="263" r:id="rId7"/>
    <p:sldId id="264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986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035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05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045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34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605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419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223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839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059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506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B1819-E195-4A2B-ADC2-53F2F57E1B5D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D678A-B67E-4DA3-B26A-EB39D58F8F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778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082315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VY_32_INOVACE_14_Větný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č.14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LIST č.14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20272" y="5949280"/>
            <a:ext cx="1544216" cy="553616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2910479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745974"/>
            <a:ext cx="864852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OPIŠTE SI DANÉ SOUVĚTÍ DO SEŠITU</a:t>
            </a:r>
          </a:p>
          <a:p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i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i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VYPRACUJTE DANÉ OTÁZKY.</a:t>
            </a:r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572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81015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Tatínek s maminkou přestali jezdit na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Křivoklát. Proškovi se totiž odstěhovali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 přívozu na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Bránov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a k vodě bylo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pruty daleko. A Proška už také ryby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olik nebavily. Tatínek odešel hledat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vou novou krajinu.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9031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65012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větný člen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hledat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kterým slovním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druhem je vyjádřen?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Příslovečné určení (způsobu) účelu –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- je vyjádřen infinitivem slovesa.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3068960"/>
            <a:ext cx="7632848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71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42222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větný člen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svou novou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postupně rozvíjející větný člen (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PKs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2420888"/>
            <a:ext cx="770485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67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892584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Vyhledejte několikanásobná větný člen,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jeho druh: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tatínek s maminkou (podmět).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Ze slova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Křivoklát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utvořte přídavné jméno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křivoklátský.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2276872"/>
            <a:ext cx="6480720" cy="8219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653136"/>
            <a:ext cx="46085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40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455054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Vysvětlete význam slova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tolik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množství, ve významu tak mnoho.</a:t>
            </a:r>
          </a:p>
          <a:p>
            <a:pPr marL="457200" indent="-457200">
              <a:buFontTx/>
              <a:buChar char="-"/>
            </a:pP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Vysvětlete význam slova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množství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  počet něčeho.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132856"/>
            <a:ext cx="702300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3" y="5013176"/>
            <a:ext cx="3295479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10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55982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176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OPAKOVÁNÍ-PRACOVNÍ LIST č.14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 č.14</dc:title>
  <dc:creator>OEM</dc:creator>
  <cp:lastModifiedBy>OEM</cp:lastModifiedBy>
  <cp:revision>7</cp:revision>
  <dcterms:created xsi:type="dcterms:W3CDTF">2011-07-05T05:24:55Z</dcterms:created>
  <dcterms:modified xsi:type="dcterms:W3CDTF">2011-11-16T15:43:48Z</dcterms:modified>
</cp:coreProperties>
</file>