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59" r:id="rId5"/>
    <p:sldId id="263" r:id="rId6"/>
    <p:sldId id="262" r:id="rId7"/>
    <p:sldId id="260" r:id="rId8"/>
    <p:sldId id="265" r:id="rId9"/>
    <p:sldId id="264" r:id="rId10"/>
    <p:sldId id="266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9306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498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54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3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70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652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443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376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360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356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03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1720B-345D-476E-9F3E-B7EDBC9D3442}" type="datetimeFigureOut">
              <a:rPr lang="cs-CZ" smtClean="0"/>
              <a:t>16.11.2011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B91A-E465-4159-8694-05147BA08D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022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8478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Větné rozbory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pro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VY_32_INOVACE_15_Větný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rozbor č.15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OPAKOVÁNÍ-PRACOVNÍ LIST č.15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04248" y="5877272"/>
            <a:ext cx="1832248" cy="553616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47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700808"/>
            <a:ext cx="864852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OPIŠTE SI DANÉ SOUVĚTÍ DO SEŠITU</a:t>
            </a:r>
          </a:p>
          <a:p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b="1" u="sng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 VYPRACUJTE ZADANÉ OTÁZKY.</a:t>
            </a:r>
            <a:endParaRPr lang="cs-CZ" sz="36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33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20688"/>
            <a:ext cx="89482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Modranská vzácná váza se plnila řízky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ryb a každý,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do k nám přišel, si do ní sáhl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ukou, vytáhl si rybí řízek s cibulí a za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hvíli dělal: Mňam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- mňam.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39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748711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počet vět v souvětí.</a:t>
            </a:r>
          </a:p>
          <a:p>
            <a:pPr marL="514350" indent="-514350">
              <a:buAutoNum type="arabicPeriod"/>
            </a:pP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počet hlavních vět.</a:t>
            </a:r>
          </a:p>
          <a:p>
            <a:pPr marL="514350" indent="-514350">
              <a:buAutoNum type="arabicPeriod"/>
            </a:pP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Vypište a určete druh vedlejší věty.</a:t>
            </a:r>
            <a:endParaRPr lang="cs-CZ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11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712" y="332656"/>
            <a:ext cx="8903399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Modranská vzácná váza se plnila řízky 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       2.VV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Po           3.VH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ryb a každý,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do k nám přišel, si do ní sáhl 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ukou, vytáhl si rybí řízek s cibulí a za 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5.VH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hvíli dělal: Mňam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- mňam.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hnutá šipka dolů 3"/>
          <p:cNvSpPr/>
          <p:nvPr/>
        </p:nvSpPr>
        <p:spPr>
          <a:xfrm>
            <a:off x="2123728" y="1340768"/>
            <a:ext cx="4464496" cy="79208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99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651727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Určete přívlastky shodné a neshodné: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odranská váza   –     přívlastek shodný,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           postupně rozvíjející,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r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ybí (řízek)             -      přívlastek shodný,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ryb                       -      přívlastek neshodný,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cibulí                   -      přívlastek neshodný.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1556792"/>
            <a:ext cx="8568952" cy="5112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105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730" y="476671"/>
            <a:ext cx="8148384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Vypište zájmena a určete jejich druh,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 zájmen osobních 1. pádovou otázku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aždý        -       zájmeno neurčité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do           -        zájmeno vztažné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(k) nám    -        zájmeno osobní   (my),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(do) ní       -        zájmeno osobní (ona).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730" y="2420888"/>
            <a:ext cx="2016022" cy="3816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059832" y="2420888"/>
            <a:ext cx="4896544" cy="38164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504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608447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Určete slovní druhy </a:t>
            </a:r>
            <a:r>
              <a:rPr lang="cs-CZ" sz="32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ňam-ňam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vysvětlete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jejich význam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citoslovce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 významu -  je to dobré, chutná mi.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Jak vzniklo slovo modranská: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ze slova Modra – město na Slovensku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+ příponová část –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nská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26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780854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U sloves v textu určete slovesný vid: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lnila se        –        nedokonavé,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řišel             –        dokonavé,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sáhl               –        dokonavé,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ytáhl            –        dokonavé,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ělal              -         nedokonavé.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1412776"/>
            <a:ext cx="2232248" cy="4752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07904" y="1412776"/>
            <a:ext cx="3384376" cy="47525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81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23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308</Words>
  <Application>Microsoft Office PowerPoint</Application>
  <PresentationFormat>Předvádění na obrazovce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OPAKOVÁNÍ-PRACOVNÍ LIST č.15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OPAKOVÁNÍ-PRACOVNÍ LIST č.15</dc:title>
  <dc:creator>OEM</dc:creator>
  <cp:lastModifiedBy>OEM</cp:lastModifiedBy>
  <cp:revision>9</cp:revision>
  <dcterms:created xsi:type="dcterms:W3CDTF">2011-07-05T05:26:49Z</dcterms:created>
  <dcterms:modified xsi:type="dcterms:W3CDTF">2011-11-16T15:43:33Z</dcterms:modified>
</cp:coreProperties>
</file>