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56" r:id="rId3"/>
    <p:sldId id="258" r:id="rId4"/>
    <p:sldId id="266" r:id="rId5"/>
    <p:sldId id="264" r:id="rId6"/>
    <p:sldId id="259" r:id="rId7"/>
    <p:sldId id="257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FE09B-4BED-460B-86B3-E8F5CD90BD80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B63C4-35BE-4E8C-9B2F-BE6B89A047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07791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FE09B-4BED-460B-86B3-E8F5CD90BD80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B63C4-35BE-4E8C-9B2F-BE6B89A047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45607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FE09B-4BED-460B-86B3-E8F5CD90BD80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B63C4-35BE-4E8C-9B2F-BE6B89A047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49785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FE09B-4BED-460B-86B3-E8F5CD90BD80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B63C4-35BE-4E8C-9B2F-BE6B89A047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06619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FE09B-4BED-460B-86B3-E8F5CD90BD80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B63C4-35BE-4E8C-9B2F-BE6B89A047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35629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FE09B-4BED-460B-86B3-E8F5CD90BD80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B63C4-35BE-4E8C-9B2F-BE6B89A047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1698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FE09B-4BED-460B-86B3-E8F5CD90BD80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B63C4-35BE-4E8C-9B2F-BE6B89A047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81222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FE09B-4BED-460B-86B3-E8F5CD90BD80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B63C4-35BE-4E8C-9B2F-BE6B89A047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57091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FE09B-4BED-460B-86B3-E8F5CD90BD80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B63C4-35BE-4E8C-9B2F-BE6B89A047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74563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FE09B-4BED-460B-86B3-E8F5CD90BD80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B63C4-35BE-4E8C-9B2F-BE6B89A047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51162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FE09B-4BED-460B-86B3-E8F5CD90BD80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B63C4-35BE-4E8C-9B2F-BE6B89A047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54487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8FE09B-4BED-460B-86B3-E8F5CD90BD80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7B63C4-35BE-4E8C-9B2F-BE6B89A047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912100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2790149"/>
              </p:ext>
            </p:extLst>
          </p:nvPr>
        </p:nvGraphicFramePr>
        <p:xfrm>
          <a:off x="683568" y="5229200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baseline="0" smtClean="0">
                          <a:latin typeface="Times New Roman"/>
                          <a:ea typeface="Calibri"/>
                          <a:cs typeface="Times New Roman"/>
                        </a:rPr>
                        <a:t>Větné rozbory 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pro 8. 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VY_32_INOVACE_16_Větný</a:t>
                      </a:r>
                      <a:r>
                        <a:rPr lang="cs-CZ" sz="2000" b="1" baseline="0" smtClean="0">
                          <a:latin typeface="Times New Roman"/>
                          <a:ea typeface="Calibri"/>
                          <a:cs typeface="Times New Roman"/>
                        </a:rPr>
                        <a:t> rozbor č.16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Fulínová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Šárka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21227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OPAKOVÁNÍ-PRACOVNÍ LIST č.16</a:t>
            </a:r>
            <a:endParaRPr lang="cs-CZ" sz="36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164288" y="6093296"/>
            <a:ext cx="1400200" cy="481608"/>
          </a:xfrm>
        </p:spPr>
        <p:txBody>
          <a:bodyPr>
            <a:normAutofit/>
          </a:bodyPr>
          <a:lstStyle/>
          <a:p>
            <a:r>
              <a:rPr lang="cs-CZ" sz="1100" b="1" dirty="0" smtClean="0">
                <a:latin typeface="Arial" pitchFamily="34" charset="0"/>
                <a:cs typeface="Arial" pitchFamily="34" charset="0"/>
              </a:rPr>
              <a:t>Šárka Fulínová</a:t>
            </a:r>
          </a:p>
          <a:p>
            <a:r>
              <a:rPr lang="cs-CZ" sz="1100" b="1" dirty="0" smtClean="0">
                <a:latin typeface="Arial" pitchFamily="34" charset="0"/>
                <a:cs typeface="Arial" pitchFamily="34" charset="0"/>
              </a:rPr>
              <a:t>2.ZŠ Dobříš</a:t>
            </a:r>
            <a:endParaRPr lang="cs-CZ" sz="11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75227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836712"/>
            <a:ext cx="8776762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u="sng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OPIŠTE SI DANÉ SOUVĚTÍ DO SEŠITU,</a:t>
            </a:r>
          </a:p>
          <a:p>
            <a:endParaRPr lang="cs-CZ" sz="3600" b="1" u="sng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  <a:p>
            <a:endParaRPr lang="cs-CZ" sz="3600" b="1" u="sng" dirty="0" smtClean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  <a:p>
            <a:endParaRPr lang="cs-CZ" sz="3600" b="1" u="sng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3600" b="1" u="sng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VYPRACUJTE ZADANÉ OTÁZKY.</a:t>
            </a:r>
            <a:endParaRPr lang="cs-CZ" sz="3600" b="1" u="sng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43381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620688"/>
            <a:ext cx="8496944" cy="5904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965911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620688"/>
            <a:ext cx="8606843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Proveďte rozbor souvětí: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pPr marL="514350" indent="-514350">
              <a:buAutoNum type="alphaLcParenR"/>
            </a:pP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věty hlavní;</a:t>
            </a:r>
          </a:p>
          <a:p>
            <a:pPr marL="514350" indent="-514350">
              <a:buAutoNum type="alphaLcParenR"/>
            </a:pPr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pPr marL="514350" indent="-514350">
              <a:buAutoNum type="alphaLcParenR"/>
            </a:pPr>
            <a:r>
              <a:rPr lang="cs-CZ" sz="3200" b="1" dirty="0">
                <a:latin typeface="Arial" pitchFamily="34" charset="0"/>
                <a:cs typeface="Arial" pitchFamily="34" charset="0"/>
              </a:rPr>
              <a:t>v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ěty vedlejší, druh vedlejších vět;</a:t>
            </a:r>
          </a:p>
          <a:p>
            <a:pPr marL="514350" indent="-514350">
              <a:buAutoNum type="alphaLcParenR"/>
            </a:pPr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pPr marL="514350" indent="-514350">
              <a:buAutoNum type="alphaLcParenR"/>
            </a:pPr>
            <a:r>
              <a:rPr lang="cs-CZ" sz="3200" b="1" dirty="0">
                <a:latin typeface="Arial" pitchFamily="34" charset="0"/>
                <a:cs typeface="Arial" pitchFamily="34" charset="0"/>
              </a:rPr>
              <a:t>p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oměr mezi souřadně spojenými větami.</a:t>
            </a: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    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95481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79512" y="260648"/>
            <a:ext cx="8763938" cy="47705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1. VH</a:t>
            </a:r>
            <a:r>
              <a:rPr lang="cs-CZ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.                       ½ 2. VV</a:t>
            </a:r>
            <a:r>
              <a:rPr lang="cs-CZ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cs-CZ" sz="4000" b="1" dirty="0" smtClean="0">
                <a:latin typeface="Arial" pitchFamily="34" charset="0"/>
                <a:cs typeface="Arial" pitchFamily="34" charset="0"/>
              </a:rPr>
              <a:t>Ale Josef věděl, že lidé, s nimiž </a:t>
            </a:r>
          </a:p>
          <a:p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3. VV</a:t>
            </a:r>
            <a:r>
              <a:rPr lang="cs-CZ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cs-CZ" sz="32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Pk</a:t>
            </a:r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           </a:t>
            </a:r>
            <a:r>
              <a:rPr lang="cs-CZ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/</a:t>
            </a:r>
            <a:r>
              <a:rPr lang="cs-CZ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2. VV</a:t>
            </a:r>
            <a:r>
              <a:rPr lang="cs-CZ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cs-CZ" sz="32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Pt</a:t>
            </a:r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   </a:t>
            </a:r>
          </a:p>
          <a:p>
            <a:r>
              <a:rPr lang="cs-CZ" sz="4000" b="1" dirty="0" smtClean="0">
                <a:latin typeface="Arial" pitchFamily="34" charset="0"/>
                <a:cs typeface="Arial" pitchFamily="34" charset="0"/>
              </a:rPr>
              <a:t>se potkává, tvoří ten národ, s nímž</a:t>
            </a:r>
          </a:p>
          <a:p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4. VV</a:t>
            </a:r>
            <a:r>
              <a:rPr lang="cs-CZ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4</a:t>
            </a:r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cs-CZ" sz="32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Pk</a:t>
            </a:r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                     5.VV</a:t>
            </a:r>
            <a:r>
              <a:rPr lang="cs-CZ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5.</a:t>
            </a:r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3200" b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přísl</a:t>
            </a:r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. účelová</a:t>
            </a:r>
          </a:p>
          <a:p>
            <a:r>
              <a:rPr lang="cs-CZ" sz="4000" b="1" dirty="0" smtClean="0">
                <a:latin typeface="Arial" pitchFamily="34" charset="0"/>
                <a:cs typeface="Arial" pitchFamily="34" charset="0"/>
              </a:rPr>
              <a:t>se rozhodl zůstat, aby s ním snášel</a:t>
            </a:r>
          </a:p>
          <a:p>
            <a:endParaRPr lang="cs-CZ" sz="40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4000" b="1" dirty="0" smtClean="0">
                <a:latin typeface="Arial" pitchFamily="34" charset="0"/>
                <a:cs typeface="Arial" pitchFamily="34" charset="0"/>
              </a:rPr>
              <a:t>dobré i zlé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.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96981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908720"/>
            <a:ext cx="5759450" cy="1881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8461577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119</Words>
  <Application>Microsoft Office PowerPoint</Application>
  <PresentationFormat>Předvádění na obrazovce (4:3)</PresentationFormat>
  <Paragraphs>32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OPAKOVÁNÍ-PRACOVNÍ LIST č.16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OPAKOVÁNÍ-PRACOVNÍ LIST č.16</dc:title>
  <dc:creator>OEM</dc:creator>
  <cp:lastModifiedBy>OEM</cp:lastModifiedBy>
  <cp:revision>9</cp:revision>
  <dcterms:created xsi:type="dcterms:W3CDTF">2011-07-05T05:28:28Z</dcterms:created>
  <dcterms:modified xsi:type="dcterms:W3CDTF">2011-11-16T15:43:18Z</dcterms:modified>
</cp:coreProperties>
</file>