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62" r:id="rId6"/>
    <p:sldId id="260" r:id="rId7"/>
    <p:sldId id="261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084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6995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019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8490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2354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069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091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563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0053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20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153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36887-F4DE-422A-9A00-8A416D756BB6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3F5B1-A450-4FDD-8E80-AFF4995170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1215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7798515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VY_32_INOVACE_18_Větný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 č.18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OPAKOVÁNÍ-PRACOVNÍ LIST č.18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76256" y="6021288"/>
            <a:ext cx="1760240" cy="553616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  <a:endParaRPr lang="cs-CZ" sz="11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206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052736"/>
            <a:ext cx="808426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OPIŠTE DANÉ SOUVĚTÍ DO SEŠITU</a:t>
            </a:r>
          </a:p>
          <a:p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 VYPRACUJTE ZADANÉ OTÁZKY.</a:t>
            </a:r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848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922239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Paní Mánesová nechápala, proč i 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všechny její děti strhuje otcův zájem 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a malířství se stává jejich osudem.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783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80728"/>
            <a:ext cx="804419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Určete počet vět.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2. Určete druh vět v daném souvětí.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3. Určete druh vedlejších vět.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4. Určete poměr mezi vedlejšími větami. 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749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922239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Paní Mánesová nechápala, proč i 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VV1</a:t>
            </a:r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Pt</a:t>
            </a:r>
            <a:endParaRPr lang="cs-CZ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všechny její děti strhuje otcův zájem 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Pt</a:t>
            </a:r>
            <a:endParaRPr lang="cs-CZ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a malířství se stává jejich osudem.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363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988840"/>
            <a:ext cx="785343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Mezi druhou větou vedlejší a třetí větou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edlejší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 poměr slučovací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6332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240626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130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OPAKOVÁNÍ-PRACOVNÍ LIST č.18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OPAKOVÁNÍ-PRACOVNÍ LIST č.18</dc:title>
  <dc:creator>OEM</dc:creator>
  <cp:lastModifiedBy>Vaše jméno</cp:lastModifiedBy>
  <cp:revision>8</cp:revision>
  <dcterms:created xsi:type="dcterms:W3CDTF">2011-07-05T05:31:30Z</dcterms:created>
  <dcterms:modified xsi:type="dcterms:W3CDTF">2012-05-13T17:43:52Z</dcterms:modified>
</cp:coreProperties>
</file>