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8" r:id="rId4"/>
    <p:sldId id="259" r:id="rId5"/>
    <p:sldId id="261" r:id="rId6"/>
    <p:sldId id="260" r:id="rId7"/>
    <p:sldId id="262" r:id="rId8"/>
    <p:sldId id="25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1FDD8-40D5-4870-86DC-F8DDEF01D34E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ED4B0-D6D8-498D-ABF5-1C859DEC4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417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1FDD8-40D5-4870-86DC-F8DDEF01D34E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ED4B0-D6D8-498D-ABF5-1C859DEC4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9790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1FDD8-40D5-4870-86DC-F8DDEF01D34E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ED4B0-D6D8-498D-ABF5-1C859DEC4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831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1FDD8-40D5-4870-86DC-F8DDEF01D34E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ED4B0-D6D8-498D-ABF5-1C859DEC4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0164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1FDD8-40D5-4870-86DC-F8DDEF01D34E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ED4B0-D6D8-498D-ABF5-1C859DEC4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3791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1FDD8-40D5-4870-86DC-F8DDEF01D34E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ED4B0-D6D8-498D-ABF5-1C859DEC4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9079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1FDD8-40D5-4870-86DC-F8DDEF01D34E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ED4B0-D6D8-498D-ABF5-1C859DEC4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0728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1FDD8-40D5-4870-86DC-F8DDEF01D34E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ED4B0-D6D8-498D-ABF5-1C859DEC4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7613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1FDD8-40D5-4870-86DC-F8DDEF01D34E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ED4B0-D6D8-498D-ABF5-1C859DEC4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318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1FDD8-40D5-4870-86DC-F8DDEF01D34E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ED4B0-D6D8-498D-ABF5-1C859DEC4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500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1FDD8-40D5-4870-86DC-F8DDEF01D34E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ED4B0-D6D8-498D-ABF5-1C859DEC4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0923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41FDD8-40D5-4870-86DC-F8DDEF01D34E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ED4B0-D6D8-498D-ABF5-1C859DEC4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2667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0870047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Větné rozbory 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pro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VY_32_INOVACE_19_Větný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rozbor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č.19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22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OPAKOVÁNÍ-PRACOVNÍ LIST č.19</a:t>
            </a:r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36296" y="6093296"/>
            <a:ext cx="1472208" cy="481608"/>
          </a:xfrm>
        </p:spPr>
        <p:txBody>
          <a:bodyPr>
            <a:normAutofit/>
          </a:bodyPr>
          <a:lstStyle/>
          <a:p>
            <a:r>
              <a:rPr lang="cs-CZ" sz="1100" b="1" dirty="0" smtClean="0"/>
              <a:t>Šárka Fulínová</a:t>
            </a:r>
          </a:p>
          <a:p>
            <a:r>
              <a:rPr lang="cs-CZ" sz="1100" b="1" dirty="0" smtClean="0"/>
              <a:t>2.ZŠ Dobříš</a:t>
            </a:r>
            <a:endParaRPr lang="cs-CZ" sz="1100" b="1" dirty="0"/>
          </a:p>
        </p:txBody>
      </p:sp>
    </p:spTree>
    <p:extLst>
      <p:ext uri="{BB962C8B-B14F-4D97-AF65-F5344CB8AC3E}">
        <p14:creationId xmlns:p14="http://schemas.microsoft.com/office/powerpoint/2010/main" val="397751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764704"/>
            <a:ext cx="864852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OPIŠTE SI DANÉ SOUVĚTÍ DO SEŠITU</a:t>
            </a:r>
          </a:p>
          <a:p>
            <a:endParaRPr lang="cs-CZ" sz="36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 VYPRACUJTE ZADANÉ OTÁZKY.</a:t>
            </a:r>
            <a:endParaRPr lang="cs-CZ" sz="36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875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6603" y="332656"/>
            <a:ext cx="7622600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Mužíček často připadal lidem jako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r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arach, který se právě zjevil,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aby uváděl v úžas kluky na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hostýnských pastviskách.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282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052736"/>
            <a:ext cx="7327647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Určete počet vět v daném souvětí.</a:t>
            </a:r>
          </a:p>
          <a:p>
            <a:pPr marL="514350" indent="-514350">
              <a:buAutoNum type="arabicPeriod"/>
            </a:pPr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Určete druhy vět.</a:t>
            </a:r>
          </a:p>
          <a:p>
            <a:pPr marL="514350" indent="-514350">
              <a:buAutoNum type="arabicPeriod"/>
            </a:pPr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Určete druh vedlejších vět.</a:t>
            </a:r>
          </a:p>
          <a:p>
            <a:pPr marL="514350" indent="-514350">
              <a:buAutoNum type="arabicPeriod"/>
            </a:pPr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Určete druh souvětí.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079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6603" y="332656"/>
            <a:ext cx="7622600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1.VH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Mužíček často připadal lidem jako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2.VV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36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Pk</a:t>
            </a:r>
            <a:endParaRPr lang="cs-CZ" sz="3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r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arach, který se právě zjevil,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3. VV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příslovečná účelová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aby uváděl v úžas kluky na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hostýnských pastviskách.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593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5776" y="2209219"/>
            <a:ext cx="37577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Souvětí podřadné.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6760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5759450" cy="188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947744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116</Words>
  <Application>Microsoft Office PowerPoint</Application>
  <PresentationFormat>Předvádění na obrazovce (4:3)</PresentationFormat>
  <Paragraphs>46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OPAKOVÁNÍ-PRACOVNÍ LIST č.19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OPAKOVÁNÍ-PRACOVNÍ LIST č.19</dc:title>
  <dc:creator>OEM</dc:creator>
  <cp:lastModifiedBy>OEM</cp:lastModifiedBy>
  <cp:revision>7</cp:revision>
  <dcterms:created xsi:type="dcterms:W3CDTF">2011-07-05T05:32:51Z</dcterms:created>
  <dcterms:modified xsi:type="dcterms:W3CDTF">2011-11-16T15:35:45Z</dcterms:modified>
</cp:coreProperties>
</file>