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60" r:id="rId6"/>
    <p:sldId id="261" r:id="rId7"/>
    <p:sldId id="259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32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07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355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9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005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956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86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09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914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167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128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A00D2-47F8-47F4-A247-26BACD31A0E1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8908D-09EF-4105-AB1D-764F8D1B96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370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40727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VY_32_INOVACE_20_Větný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č.20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OPAKOVÁNÍ-PRACOVNÍ LIST č.20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92280" y="5949280"/>
            <a:ext cx="1544216" cy="553616"/>
          </a:xfrm>
        </p:spPr>
        <p:txBody>
          <a:bodyPr>
            <a:norm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639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6521" y="822581"/>
            <a:ext cx="9062096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PŘEPIŠTE SI DANÉ SOUVĚTÍ DO</a:t>
            </a:r>
          </a:p>
          <a:p>
            <a:endParaRPr lang="cs-CZ" sz="4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SEŠITŮ A ODPOVĚZTE NA </a:t>
            </a:r>
          </a:p>
          <a:p>
            <a:endParaRPr lang="cs-CZ" sz="4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ZADANÉ OTÁZKY.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5261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668" y="620688"/>
            <a:ext cx="898194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Seděla jsem v obývacím pokoji,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přeně jsem hleděla na obrazovku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očítače a přemýšlela, co bych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en Leošovi vzkázala, aby se tu alespoň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 chvilenku ukázal.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586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80728"/>
            <a:ext cx="8511241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Kolik má vět dané souvětí?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Popiš věty v souvětí.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Urči druh vedlejších vět.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Urči druh souvětí.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Pokud je v souvětí poměr, napiš</a:t>
            </a: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  jeho název.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6. Graficky znázorni souvětí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AutoNum type="arabicPeriod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412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2132856"/>
            <a:ext cx="51780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ŘEŠENÍ:</a:t>
            </a:r>
            <a:endParaRPr lang="cs-CZ" sz="9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091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668" y="620688"/>
            <a:ext cx="902041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    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Seděla jsem v obývacím pokoji,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přeně jsem hleděla na obrazovku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        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4.VV</a:t>
            </a:r>
            <a:r>
              <a:rPr lang="cs-CZ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Pt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očítače a přemýšlela, co bych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VV</a:t>
            </a:r>
            <a:r>
              <a:rPr lang="cs-CZ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přísl.účelová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en Leošovi vzkázala, aby se tu alespoň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 chvilenku ukázal.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557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3997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4. Souvětí souřadné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5. Mezi 1. a 2. větou hlavní je poměr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slučovací, mezi 2. a 3. větou hlavní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je také poměr slučovací.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998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918873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Arial" pitchFamily="34" charset="0"/>
                <a:cs typeface="Arial" pitchFamily="34" charset="0"/>
              </a:rPr>
              <a:t>6. Grafické znázornění:</a:t>
            </a:r>
          </a:p>
          <a:p>
            <a:endParaRPr lang="cs-CZ" sz="36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+                          +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1.VH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     2.VH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     3.VH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                  co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4.VV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Pt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           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aby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               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            5.VV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př.účelová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691680" y="2461320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691680" y="2347594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563888" y="2341577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563888" y="2495126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220072" y="2852936"/>
            <a:ext cx="36004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228184" y="4365104"/>
            <a:ext cx="576064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174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64845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Použitá literatura:</a:t>
            </a:r>
          </a:p>
          <a:p>
            <a:endParaRPr lang="cs-CZ" dirty="0"/>
          </a:p>
          <a:p>
            <a:r>
              <a:rPr lang="cs-CZ" dirty="0" smtClean="0"/>
              <a:t>Kvačková, J.: opakujeme češtinu v 8. ročníku. Brno, </a:t>
            </a:r>
            <a:r>
              <a:rPr lang="cs-CZ" smtClean="0"/>
              <a:t>Nová škola 2001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5096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236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OPAKOVÁNÍ-PRACOVNÍ LIST č.20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 - opakování</dc:title>
  <dc:creator>OEM</dc:creator>
  <cp:lastModifiedBy>OEM</cp:lastModifiedBy>
  <cp:revision>12</cp:revision>
  <dcterms:created xsi:type="dcterms:W3CDTF">2011-07-07T12:15:12Z</dcterms:created>
  <dcterms:modified xsi:type="dcterms:W3CDTF">2011-11-16T15:35:26Z</dcterms:modified>
</cp:coreProperties>
</file>