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72" r:id="rId2"/>
    <p:sldId id="256" r:id="rId3"/>
    <p:sldId id="265" r:id="rId4"/>
    <p:sldId id="257" r:id="rId5"/>
    <p:sldId id="258" r:id="rId6"/>
    <p:sldId id="259" r:id="rId7"/>
    <p:sldId id="260" r:id="rId8"/>
    <p:sldId id="266" r:id="rId9"/>
    <p:sldId id="267" r:id="rId10"/>
    <p:sldId id="268" r:id="rId11"/>
    <p:sldId id="261" r:id="rId12"/>
    <p:sldId id="264" r:id="rId13"/>
    <p:sldId id="269" r:id="rId14"/>
    <p:sldId id="270" r:id="rId15"/>
    <p:sldId id="262" r:id="rId16"/>
    <p:sldId id="271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33"/>
    <a:srgbClr val="FF3399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2EDCD6E-621A-4B7B-B3CE-143BC1BFD6D6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462953A-CFDF-4D62-80D7-86FCF8AE29BD}">
      <dgm:prSet phldrT="[Text]"/>
      <dgm:spPr/>
      <dgm:t>
        <a:bodyPr/>
        <a:lstStyle/>
        <a:p>
          <a:r>
            <a:rPr lang="cs-CZ" dirty="0" smtClean="0"/>
            <a:t>savec</a:t>
          </a:r>
          <a:endParaRPr lang="cs-CZ" dirty="0"/>
        </a:p>
      </dgm:t>
    </dgm:pt>
    <dgm:pt modelId="{31F3F738-627D-44C2-8C84-D8F0F6F105E0}" type="parTrans" cxnId="{6514AA1F-2D9B-4F4B-8FC2-C05D60F575F4}">
      <dgm:prSet/>
      <dgm:spPr/>
      <dgm:t>
        <a:bodyPr/>
        <a:lstStyle/>
        <a:p>
          <a:endParaRPr lang="cs-CZ"/>
        </a:p>
      </dgm:t>
    </dgm:pt>
    <dgm:pt modelId="{A41FC986-30CD-4AF2-A4A6-6C147E219984}" type="sibTrans" cxnId="{6514AA1F-2D9B-4F4B-8FC2-C05D60F575F4}">
      <dgm:prSet/>
      <dgm:spPr/>
      <dgm:t>
        <a:bodyPr/>
        <a:lstStyle/>
        <a:p>
          <a:endParaRPr lang="cs-CZ"/>
        </a:p>
      </dgm:t>
    </dgm:pt>
    <dgm:pt modelId="{9956E5B6-F908-4BF4-AD4B-850F3C547F91}">
      <dgm:prSet phldrT="[Text]"/>
      <dgm:spPr/>
      <dgm:t>
        <a:bodyPr/>
        <a:lstStyle/>
        <a:p>
          <a:r>
            <a:rPr lang="cs-CZ" dirty="0" smtClean="0"/>
            <a:t>šelma</a:t>
          </a:r>
          <a:endParaRPr lang="cs-CZ" dirty="0"/>
        </a:p>
      </dgm:t>
    </dgm:pt>
    <dgm:pt modelId="{02336BC1-4AEB-4807-80CE-3163264B5335}" type="parTrans" cxnId="{1FF2DF52-EEF4-4A85-BDD4-2206CCCF2FF0}">
      <dgm:prSet/>
      <dgm:spPr/>
      <dgm:t>
        <a:bodyPr/>
        <a:lstStyle/>
        <a:p>
          <a:endParaRPr lang="cs-CZ"/>
        </a:p>
      </dgm:t>
    </dgm:pt>
    <dgm:pt modelId="{DB01A3C1-6BE2-4C23-8942-328D5798ED4A}" type="sibTrans" cxnId="{1FF2DF52-EEF4-4A85-BDD4-2206CCCF2FF0}">
      <dgm:prSet/>
      <dgm:spPr/>
      <dgm:t>
        <a:bodyPr/>
        <a:lstStyle/>
        <a:p>
          <a:endParaRPr lang="cs-CZ"/>
        </a:p>
      </dgm:t>
    </dgm:pt>
    <dgm:pt modelId="{A2D51AE5-0A1B-4BE3-9C7D-AFDC18172E6C}">
      <dgm:prSet phldrT="[Text]"/>
      <dgm:spPr/>
      <dgm:t>
        <a:bodyPr/>
        <a:lstStyle/>
        <a:p>
          <a:r>
            <a:rPr lang="cs-CZ" dirty="0" smtClean="0"/>
            <a:t>tygr</a:t>
          </a:r>
          <a:endParaRPr lang="cs-CZ" dirty="0"/>
        </a:p>
      </dgm:t>
    </dgm:pt>
    <dgm:pt modelId="{59C79349-3E65-4BA7-96A3-B8CFDFA391B1}" type="parTrans" cxnId="{489E76BC-4899-400E-A3CD-7A81DFB4E822}">
      <dgm:prSet/>
      <dgm:spPr/>
      <dgm:t>
        <a:bodyPr/>
        <a:lstStyle/>
        <a:p>
          <a:endParaRPr lang="cs-CZ"/>
        </a:p>
      </dgm:t>
    </dgm:pt>
    <dgm:pt modelId="{BC25496C-F138-4BB8-BC56-200BCC93AEFF}" type="sibTrans" cxnId="{489E76BC-4899-400E-A3CD-7A81DFB4E822}">
      <dgm:prSet/>
      <dgm:spPr/>
      <dgm:t>
        <a:bodyPr/>
        <a:lstStyle/>
        <a:p>
          <a:endParaRPr lang="cs-CZ"/>
        </a:p>
      </dgm:t>
    </dgm:pt>
    <dgm:pt modelId="{6C7025F8-A032-41C7-AA1D-67F4F460BCE3}">
      <dgm:prSet phldrT="[Text]"/>
      <dgm:spPr/>
      <dgm:t>
        <a:bodyPr/>
        <a:lstStyle/>
        <a:p>
          <a:r>
            <a:rPr lang="cs-CZ" dirty="0" smtClean="0"/>
            <a:t>lev</a:t>
          </a:r>
          <a:endParaRPr lang="cs-CZ" dirty="0"/>
        </a:p>
      </dgm:t>
    </dgm:pt>
    <dgm:pt modelId="{6A588D02-C164-4A94-A673-3CD6DCA2684F}" type="parTrans" cxnId="{688EB289-CBCA-479A-BBCE-16E16DEEA08F}">
      <dgm:prSet/>
      <dgm:spPr/>
      <dgm:t>
        <a:bodyPr/>
        <a:lstStyle/>
        <a:p>
          <a:endParaRPr lang="cs-CZ"/>
        </a:p>
      </dgm:t>
    </dgm:pt>
    <dgm:pt modelId="{8927E1F3-6101-435A-9D25-DE0206B3F9DC}" type="sibTrans" cxnId="{688EB289-CBCA-479A-BBCE-16E16DEEA08F}">
      <dgm:prSet/>
      <dgm:spPr/>
      <dgm:t>
        <a:bodyPr/>
        <a:lstStyle/>
        <a:p>
          <a:endParaRPr lang="cs-CZ"/>
        </a:p>
      </dgm:t>
    </dgm:pt>
    <dgm:pt modelId="{04F4C494-5455-4975-A283-C55352067777}">
      <dgm:prSet phldrT="[Text]"/>
      <dgm:spPr/>
      <dgm:t>
        <a:bodyPr/>
        <a:lstStyle/>
        <a:p>
          <a:r>
            <a:rPr lang="cs-CZ" dirty="0" smtClean="0"/>
            <a:t>hlodavec</a:t>
          </a:r>
          <a:endParaRPr lang="cs-CZ" dirty="0"/>
        </a:p>
      </dgm:t>
    </dgm:pt>
    <dgm:pt modelId="{BCD64868-4410-44DA-8A81-F0BEC0A92096}" type="parTrans" cxnId="{B0920863-2D29-477C-A177-8F8CBF99B51E}">
      <dgm:prSet/>
      <dgm:spPr/>
      <dgm:t>
        <a:bodyPr/>
        <a:lstStyle/>
        <a:p>
          <a:endParaRPr lang="cs-CZ"/>
        </a:p>
      </dgm:t>
    </dgm:pt>
    <dgm:pt modelId="{846783CF-45A1-4A50-871C-FA554D680EA4}" type="sibTrans" cxnId="{B0920863-2D29-477C-A177-8F8CBF99B51E}">
      <dgm:prSet/>
      <dgm:spPr/>
      <dgm:t>
        <a:bodyPr/>
        <a:lstStyle/>
        <a:p>
          <a:endParaRPr lang="cs-CZ"/>
        </a:p>
      </dgm:t>
    </dgm:pt>
    <dgm:pt modelId="{044A7143-37F0-4214-9F78-D913CD6D288E}">
      <dgm:prSet phldrT="[Text]"/>
      <dgm:spPr/>
      <dgm:t>
        <a:bodyPr/>
        <a:lstStyle/>
        <a:p>
          <a:r>
            <a:rPr lang="cs-CZ" dirty="0" smtClean="0"/>
            <a:t>myš</a:t>
          </a:r>
          <a:endParaRPr lang="cs-CZ" dirty="0"/>
        </a:p>
      </dgm:t>
    </dgm:pt>
    <dgm:pt modelId="{2113E3CC-33BD-4DB1-8500-FB54981FDE6A}" type="parTrans" cxnId="{54CF48A3-4EA3-44F1-806F-0E6D377DEE77}">
      <dgm:prSet/>
      <dgm:spPr/>
      <dgm:t>
        <a:bodyPr/>
        <a:lstStyle/>
        <a:p>
          <a:endParaRPr lang="cs-CZ"/>
        </a:p>
      </dgm:t>
    </dgm:pt>
    <dgm:pt modelId="{062502FF-8874-4918-864A-53CBE6B85047}" type="sibTrans" cxnId="{54CF48A3-4EA3-44F1-806F-0E6D377DEE77}">
      <dgm:prSet/>
      <dgm:spPr/>
      <dgm:t>
        <a:bodyPr/>
        <a:lstStyle/>
        <a:p>
          <a:endParaRPr lang="cs-CZ"/>
        </a:p>
      </dgm:t>
    </dgm:pt>
    <dgm:pt modelId="{130B8A12-8A77-4C4B-82CD-CE882EED8964}">
      <dgm:prSet phldrT="[Text]"/>
      <dgm:spPr/>
      <dgm:t>
        <a:bodyPr/>
        <a:lstStyle/>
        <a:p>
          <a:r>
            <a:rPr lang="cs-CZ" dirty="0" smtClean="0"/>
            <a:t>potkan</a:t>
          </a:r>
          <a:endParaRPr lang="cs-CZ" dirty="0"/>
        </a:p>
      </dgm:t>
    </dgm:pt>
    <dgm:pt modelId="{1F8B375A-224C-4506-88F6-B2B2A189B4EE}" type="parTrans" cxnId="{5ED025D7-FAB7-4E89-88E3-9605D76DA30F}">
      <dgm:prSet/>
      <dgm:spPr/>
    </dgm:pt>
    <dgm:pt modelId="{F8D9117D-A372-4517-A9DB-E41154AB9165}" type="sibTrans" cxnId="{5ED025D7-FAB7-4E89-88E3-9605D76DA30F}">
      <dgm:prSet/>
      <dgm:spPr/>
    </dgm:pt>
    <dgm:pt modelId="{59C66799-7312-4E60-BDEB-F08BD741F4D5}" type="pres">
      <dgm:prSet presAssocID="{D2EDCD6E-621A-4B7B-B3CE-143BC1BFD6D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02859DB2-6584-4133-9B22-72C00CB5D800}" type="pres">
      <dgm:prSet presAssocID="{8462953A-CFDF-4D62-80D7-86FCF8AE29BD}" presName="hierRoot1" presStyleCnt="0"/>
      <dgm:spPr/>
    </dgm:pt>
    <dgm:pt modelId="{FD9352FA-7109-43A4-A8DC-17A82D7A5508}" type="pres">
      <dgm:prSet presAssocID="{8462953A-CFDF-4D62-80D7-86FCF8AE29BD}" presName="composite" presStyleCnt="0"/>
      <dgm:spPr/>
    </dgm:pt>
    <dgm:pt modelId="{AABF71B3-F3B8-4DEA-AD89-1574BB900D1B}" type="pres">
      <dgm:prSet presAssocID="{8462953A-CFDF-4D62-80D7-86FCF8AE29BD}" presName="background" presStyleLbl="node0" presStyleIdx="0" presStyleCnt="1"/>
      <dgm:spPr/>
    </dgm:pt>
    <dgm:pt modelId="{0C43E145-CF91-4816-8889-AEDC6884A713}" type="pres">
      <dgm:prSet presAssocID="{8462953A-CFDF-4D62-80D7-86FCF8AE29BD}" presName="text" presStyleLbl="fgAcc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8862435-0701-4A52-BC80-5D606A4C56A6}" type="pres">
      <dgm:prSet presAssocID="{8462953A-CFDF-4D62-80D7-86FCF8AE29BD}" presName="hierChild2" presStyleCnt="0"/>
      <dgm:spPr/>
    </dgm:pt>
    <dgm:pt modelId="{9D923EAE-364F-42D1-83BF-BB32322F7D51}" type="pres">
      <dgm:prSet presAssocID="{02336BC1-4AEB-4807-80CE-3163264B5335}" presName="Name10" presStyleLbl="parChTrans1D2" presStyleIdx="0" presStyleCnt="2"/>
      <dgm:spPr/>
      <dgm:t>
        <a:bodyPr/>
        <a:lstStyle/>
        <a:p>
          <a:endParaRPr lang="cs-CZ"/>
        </a:p>
      </dgm:t>
    </dgm:pt>
    <dgm:pt modelId="{F8EB59D3-B6E6-44FE-B4B7-18EA1E2F15EF}" type="pres">
      <dgm:prSet presAssocID="{9956E5B6-F908-4BF4-AD4B-850F3C547F91}" presName="hierRoot2" presStyleCnt="0"/>
      <dgm:spPr/>
    </dgm:pt>
    <dgm:pt modelId="{50A4EA6F-6B52-442D-860D-A608451C169B}" type="pres">
      <dgm:prSet presAssocID="{9956E5B6-F908-4BF4-AD4B-850F3C547F91}" presName="composite2" presStyleCnt="0"/>
      <dgm:spPr/>
    </dgm:pt>
    <dgm:pt modelId="{FA7D3CD8-7FB4-4C5B-BEE6-B8A9FE5EE388}" type="pres">
      <dgm:prSet presAssocID="{9956E5B6-F908-4BF4-AD4B-850F3C547F91}" presName="background2" presStyleLbl="node2" presStyleIdx="0" presStyleCnt="2"/>
      <dgm:spPr/>
    </dgm:pt>
    <dgm:pt modelId="{1977EDD4-820F-44BA-985C-FF44F5DD5E91}" type="pres">
      <dgm:prSet presAssocID="{9956E5B6-F908-4BF4-AD4B-850F3C547F91}" presName="text2" presStyleLbl="fgAcc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6DBA488-9C93-4F73-AB7C-43B7C33E8E19}" type="pres">
      <dgm:prSet presAssocID="{9956E5B6-F908-4BF4-AD4B-850F3C547F91}" presName="hierChild3" presStyleCnt="0"/>
      <dgm:spPr/>
    </dgm:pt>
    <dgm:pt modelId="{A986D46A-8EB2-4263-B26D-65261146BF73}" type="pres">
      <dgm:prSet presAssocID="{59C79349-3E65-4BA7-96A3-B8CFDFA391B1}" presName="Name17" presStyleLbl="parChTrans1D3" presStyleIdx="0" presStyleCnt="4"/>
      <dgm:spPr/>
      <dgm:t>
        <a:bodyPr/>
        <a:lstStyle/>
        <a:p>
          <a:endParaRPr lang="cs-CZ"/>
        </a:p>
      </dgm:t>
    </dgm:pt>
    <dgm:pt modelId="{D0D5B87B-C742-4B00-AD36-4AC1AC3ED4AA}" type="pres">
      <dgm:prSet presAssocID="{A2D51AE5-0A1B-4BE3-9C7D-AFDC18172E6C}" presName="hierRoot3" presStyleCnt="0"/>
      <dgm:spPr/>
    </dgm:pt>
    <dgm:pt modelId="{C94CEC5B-A283-4418-9B44-70B2B945A986}" type="pres">
      <dgm:prSet presAssocID="{A2D51AE5-0A1B-4BE3-9C7D-AFDC18172E6C}" presName="composite3" presStyleCnt="0"/>
      <dgm:spPr/>
    </dgm:pt>
    <dgm:pt modelId="{9632A7C1-FD19-4461-A21F-6A3428ABDB8E}" type="pres">
      <dgm:prSet presAssocID="{A2D51AE5-0A1B-4BE3-9C7D-AFDC18172E6C}" presName="background3" presStyleLbl="node3" presStyleIdx="0" presStyleCnt="4"/>
      <dgm:spPr/>
    </dgm:pt>
    <dgm:pt modelId="{82391138-6B08-4BE1-BD2F-26BC1C82F9BF}" type="pres">
      <dgm:prSet presAssocID="{A2D51AE5-0A1B-4BE3-9C7D-AFDC18172E6C}" presName="text3" presStyleLbl="fgAcc3" presStyleIdx="0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5F7809B-B856-4301-9689-BC7B40EAD5D3}" type="pres">
      <dgm:prSet presAssocID="{A2D51AE5-0A1B-4BE3-9C7D-AFDC18172E6C}" presName="hierChild4" presStyleCnt="0"/>
      <dgm:spPr/>
    </dgm:pt>
    <dgm:pt modelId="{B71E3570-BF2C-43CD-BFBE-21813C202F08}" type="pres">
      <dgm:prSet presAssocID="{6A588D02-C164-4A94-A673-3CD6DCA2684F}" presName="Name17" presStyleLbl="parChTrans1D3" presStyleIdx="1" presStyleCnt="4"/>
      <dgm:spPr/>
      <dgm:t>
        <a:bodyPr/>
        <a:lstStyle/>
        <a:p>
          <a:endParaRPr lang="cs-CZ"/>
        </a:p>
      </dgm:t>
    </dgm:pt>
    <dgm:pt modelId="{28E45C98-3760-4FBD-B41B-79F489EC5EDF}" type="pres">
      <dgm:prSet presAssocID="{6C7025F8-A032-41C7-AA1D-67F4F460BCE3}" presName="hierRoot3" presStyleCnt="0"/>
      <dgm:spPr/>
    </dgm:pt>
    <dgm:pt modelId="{0097F444-5B7F-4364-8E34-71F827B99E79}" type="pres">
      <dgm:prSet presAssocID="{6C7025F8-A032-41C7-AA1D-67F4F460BCE3}" presName="composite3" presStyleCnt="0"/>
      <dgm:spPr/>
    </dgm:pt>
    <dgm:pt modelId="{A7A37376-C490-44E0-9D33-C1FED9D2CAAD}" type="pres">
      <dgm:prSet presAssocID="{6C7025F8-A032-41C7-AA1D-67F4F460BCE3}" presName="background3" presStyleLbl="node3" presStyleIdx="1" presStyleCnt="4"/>
      <dgm:spPr/>
    </dgm:pt>
    <dgm:pt modelId="{336F1F2E-F82F-41AA-B17A-936E021FB769}" type="pres">
      <dgm:prSet presAssocID="{6C7025F8-A032-41C7-AA1D-67F4F460BCE3}" presName="text3" presStyleLbl="fgAcc3" presStyleIdx="1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414191C-C97E-4CA3-8449-083BFC8D6F07}" type="pres">
      <dgm:prSet presAssocID="{6C7025F8-A032-41C7-AA1D-67F4F460BCE3}" presName="hierChild4" presStyleCnt="0"/>
      <dgm:spPr/>
    </dgm:pt>
    <dgm:pt modelId="{87406C6C-CD26-4CE1-9CED-5732EFD2638C}" type="pres">
      <dgm:prSet presAssocID="{BCD64868-4410-44DA-8A81-F0BEC0A92096}" presName="Name10" presStyleLbl="parChTrans1D2" presStyleIdx="1" presStyleCnt="2"/>
      <dgm:spPr/>
      <dgm:t>
        <a:bodyPr/>
        <a:lstStyle/>
        <a:p>
          <a:endParaRPr lang="cs-CZ"/>
        </a:p>
      </dgm:t>
    </dgm:pt>
    <dgm:pt modelId="{D4386498-2897-4F15-9071-FA7A8F886328}" type="pres">
      <dgm:prSet presAssocID="{04F4C494-5455-4975-A283-C55352067777}" presName="hierRoot2" presStyleCnt="0"/>
      <dgm:spPr/>
    </dgm:pt>
    <dgm:pt modelId="{97AEA64B-397B-46F9-A3CD-F3819BE483C7}" type="pres">
      <dgm:prSet presAssocID="{04F4C494-5455-4975-A283-C55352067777}" presName="composite2" presStyleCnt="0"/>
      <dgm:spPr/>
    </dgm:pt>
    <dgm:pt modelId="{F7F3CCFD-6887-4013-AC0E-5A088317816E}" type="pres">
      <dgm:prSet presAssocID="{04F4C494-5455-4975-A283-C55352067777}" presName="background2" presStyleLbl="node2" presStyleIdx="1" presStyleCnt="2"/>
      <dgm:spPr/>
    </dgm:pt>
    <dgm:pt modelId="{0DABC186-37CD-41D0-8BFB-74EBD5BF87DC}" type="pres">
      <dgm:prSet presAssocID="{04F4C494-5455-4975-A283-C55352067777}" presName="text2" presStyleLbl="fgAcc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2DBCB7F-F917-4E15-8C89-46B18ADAE6EA}" type="pres">
      <dgm:prSet presAssocID="{04F4C494-5455-4975-A283-C55352067777}" presName="hierChild3" presStyleCnt="0"/>
      <dgm:spPr/>
    </dgm:pt>
    <dgm:pt modelId="{BA41B3CB-D326-476A-8230-3D56668987F9}" type="pres">
      <dgm:prSet presAssocID="{2113E3CC-33BD-4DB1-8500-FB54981FDE6A}" presName="Name17" presStyleLbl="parChTrans1D3" presStyleIdx="2" presStyleCnt="4"/>
      <dgm:spPr/>
      <dgm:t>
        <a:bodyPr/>
        <a:lstStyle/>
        <a:p>
          <a:endParaRPr lang="cs-CZ"/>
        </a:p>
      </dgm:t>
    </dgm:pt>
    <dgm:pt modelId="{317453BC-493F-4BD7-A81B-4D958D1F493F}" type="pres">
      <dgm:prSet presAssocID="{044A7143-37F0-4214-9F78-D913CD6D288E}" presName="hierRoot3" presStyleCnt="0"/>
      <dgm:spPr/>
    </dgm:pt>
    <dgm:pt modelId="{C4590FDA-0CBF-4CAC-94F8-F6435AB7F827}" type="pres">
      <dgm:prSet presAssocID="{044A7143-37F0-4214-9F78-D913CD6D288E}" presName="composite3" presStyleCnt="0"/>
      <dgm:spPr/>
    </dgm:pt>
    <dgm:pt modelId="{7403D852-90EE-44AE-8EEC-272F87F3C1CC}" type="pres">
      <dgm:prSet presAssocID="{044A7143-37F0-4214-9F78-D913CD6D288E}" presName="background3" presStyleLbl="node3" presStyleIdx="2" presStyleCnt="4"/>
      <dgm:spPr/>
    </dgm:pt>
    <dgm:pt modelId="{2F02E3BB-F8EE-466C-90D0-DC12B13D70DB}" type="pres">
      <dgm:prSet presAssocID="{044A7143-37F0-4214-9F78-D913CD6D288E}" presName="text3" presStyleLbl="fgAcc3" presStyleIdx="2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6AE1034-F30F-4D63-8F6E-A6E1BAF48079}" type="pres">
      <dgm:prSet presAssocID="{044A7143-37F0-4214-9F78-D913CD6D288E}" presName="hierChild4" presStyleCnt="0"/>
      <dgm:spPr/>
    </dgm:pt>
    <dgm:pt modelId="{CB1B0D27-2889-4979-90C9-17FEA217C0FF}" type="pres">
      <dgm:prSet presAssocID="{1F8B375A-224C-4506-88F6-B2B2A189B4EE}" presName="Name17" presStyleLbl="parChTrans1D3" presStyleIdx="3" presStyleCnt="4"/>
      <dgm:spPr/>
    </dgm:pt>
    <dgm:pt modelId="{FB4DD33C-E9DA-4598-91EE-8D0CA6076969}" type="pres">
      <dgm:prSet presAssocID="{130B8A12-8A77-4C4B-82CD-CE882EED8964}" presName="hierRoot3" presStyleCnt="0"/>
      <dgm:spPr/>
    </dgm:pt>
    <dgm:pt modelId="{E2A18C23-0E28-4BA8-A736-B4860A83F1CE}" type="pres">
      <dgm:prSet presAssocID="{130B8A12-8A77-4C4B-82CD-CE882EED8964}" presName="composite3" presStyleCnt="0"/>
      <dgm:spPr/>
    </dgm:pt>
    <dgm:pt modelId="{BC15E1AF-A115-4090-AF2B-819C2EBF5925}" type="pres">
      <dgm:prSet presAssocID="{130B8A12-8A77-4C4B-82CD-CE882EED8964}" presName="background3" presStyleLbl="node3" presStyleIdx="3" presStyleCnt="4"/>
      <dgm:spPr/>
    </dgm:pt>
    <dgm:pt modelId="{8F2637FF-707D-4BC8-8A4D-DADDF6EBD0B7}" type="pres">
      <dgm:prSet presAssocID="{130B8A12-8A77-4C4B-82CD-CE882EED8964}" presName="text3" presStyleLbl="fgAcc3" presStyleIdx="3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080F91A-1CEA-4014-AC1F-B212085A1188}" type="pres">
      <dgm:prSet presAssocID="{130B8A12-8A77-4C4B-82CD-CE882EED8964}" presName="hierChild4" presStyleCnt="0"/>
      <dgm:spPr/>
    </dgm:pt>
  </dgm:ptLst>
  <dgm:cxnLst>
    <dgm:cxn modelId="{1FF2DF52-EEF4-4A85-BDD4-2206CCCF2FF0}" srcId="{8462953A-CFDF-4D62-80D7-86FCF8AE29BD}" destId="{9956E5B6-F908-4BF4-AD4B-850F3C547F91}" srcOrd="0" destOrd="0" parTransId="{02336BC1-4AEB-4807-80CE-3163264B5335}" sibTransId="{DB01A3C1-6BE2-4C23-8942-328D5798ED4A}"/>
    <dgm:cxn modelId="{688EB289-CBCA-479A-BBCE-16E16DEEA08F}" srcId="{9956E5B6-F908-4BF4-AD4B-850F3C547F91}" destId="{6C7025F8-A032-41C7-AA1D-67F4F460BCE3}" srcOrd="1" destOrd="0" parTransId="{6A588D02-C164-4A94-A673-3CD6DCA2684F}" sibTransId="{8927E1F3-6101-435A-9D25-DE0206B3F9DC}"/>
    <dgm:cxn modelId="{489E76BC-4899-400E-A3CD-7A81DFB4E822}" srcId="{9956E5B6-F908-4BF4-AD4B-850F3C547F91}" destId="{A2D51AE5-0A1B-4BE3-9C7D-AFDC18172E6C}" srcOrd="0" destOrd="0" parTransId="{59C79349-3E65-4BA7-96A3-B8CFDFA391B1}" sibTransId="{BC25496C-F138-4BB8-BC56-200BCC93AEFF}"/>
    <dgm:cxn modelId="{00C05F81-74D3-4367-ACA8-FDBAD2EA3143}" type="presOf" srcId="{044A7143-37F0-4214-9F78-D913CD6D288E}" destId="{2F02E3BB-F8EE-466C-90D0-DC12B13D70DB}" srcOrd="0" destOrd="0" presId="urn:microsoft.com/office/officeart/2005/8/layout/hierarchy1"/>
    <dgm:cxn modelId="{5ED025D7-FAB7-4E89-88E3-9605D76DA30F}" srcId="{04F4C494-5455-4975-A283-C55352067777}" destId="{130B8A12-8A77-4C4B-82CD-CE882EED8964}" srcOrd="1" destOrd="0" parTransId="{1F8B375A-224C-4506-88F6-B2B2A189B4EE}" sibTransId="{F8D9117D-A372-4517-A9DB-E41154AB9165}"/>
    <dgm:cxn modelId="{CA0B6432-4B75-42E9-A528-64D0225DA2A1}" type="presOf" srcId="{D2EDCD6E-621A-4B7B-B3CE-143BC1BFD6D6}" destId="{59C66799-7312-4E60-BDEB-F08BD741F4D5}" srcOrd="0" destOrd="0" presId="urn:microsoft.com/office/officeart/2005/8/layout/hierarchy1"/>
    <dgm:cxn modelId="{5BFDBB63-85F9-498D-A667-58FB100F826C}" type="presOf" srcId="{130B8A12-8A77-4C4B-82CD-CE882EED8964}" destId="{8F2637FF-707D-4BC8-8A4D-DADDF6EBD0B7}" srcOrd="0" destOrd="0" presId="urn:microsoft.com/office/officeart/2005/8/layout/hierarchy1"/>
    <dgm:cxn modelId="{63190D9E-B2C1-41BA-A5B7-F939C73EBE01}" type="presOf" srcId="{1F8B375A-224C-4506-88F6-B2B2A189B4EE}" destId="{CB1B0D27-2889-4979-90C9-17FEA217C0FF}" srcOrd="0" destOrd="0" presId="urn:microsoft.com/office/officeart/2005/8/layout/hierarchy1"/>
    <dgm:cxn modelId="{FBE6BC51-2D05-4E5B-991F-58D9F0D09130}" type="presOf" srcId="{9956E5B6-F908-4BF4-AD4B-850F3C547F91}" destId="{1977EDD4-820F-44BA-985C-FF44F5DD5E91}" srcOrd="0" destOrd="0" presId="urn:microsoft.com/office/officeart/2005/8/layout/hierarchy1"/>
    <dgm:cxn modelId="{393D084A-5527-4576-B524-2B706C058F93}" type="presOf" srcId="{6A588D02-C164-4A94-A673-3CD6DCA2684F}" destId="{B71E3570-BF2C-43CD-BFBE-21813C202F08}" srcOrd="0" destOrd="0" presId="urn:microsoft.com/office/officeart/2005/8/layout/hierarchy1"/>
    <dgm:cxn modelId="{EBC16DD1-E6C2-444C-974A-454E8AA77410}" type="presOf" srcId="{02336BC1-4AEB-4807-80CE-3163264B5335}" destId="{9D923EAE-364F-42D1-83BF-BB32322F7D51}" srcOrd="0" destOrd="0" presId="urn:microsoft.com/office/officeart/2005/8/layout/hierarchy1"/>
    <dgm:cxn modelId="{60BC94D9-53CE-43F0-BB73-52830453EAEA}" type="presOf" srcId="{04F4C494-5455-4975-A283-C55352067777}" destId="{0DABC186-37CD-41D0-8BFB-74EBD5BF87DC}" srcOrd="0" destOrd="0" presId="urn:microsoft.com/office/officeart/2005/8/layout/hierarchy1"/>
    <dgm:cxn modelId="{54CF48A3-4EA3-44F1-806F-0E6D377DEE77}" srcId="{04F4C494-5455-4975-A283-C55352067777}" destId="{044A7143-37F0-4214-9F78-D913CD6D288E}" srcOrd="0" destOrd="0" parTransId="{2113E3CC-33BD-4DB1-8500-FB54981FDE6A}" sibTransId="{062502FF-8874-4918-864A-53CBE6B85047}"/>
    <dgm:cxn modelId="{35BBBA4C-3CD9-4B73-A5C9-117DDD83BA8B}" type="presOf" srcId="{BCD64868-4410-44DA-8A81-F0BEC0A92096}" destId="{87406C6C-CD26-4CE1-9CED-5732EFD2638C}" srcOrd="0" destOrd="0" presId="urn:microsoft.com/office/officeart/2005/8/layout/hierarchy1"/>
    <dgm:cxn modelId="{26201D85-5AED-4234-9C27-629CF5E926C4}" type="presOf" srcId="{59C79349-3E65-4BA7-96A3-B8CFDFA391B1}" destId="{A986D46A-8EB2-4263-B26D-65261146BF73}" srcOrd="0" destOrd="0" presId="urn:microsoft.com/office/officeart/2005/8/layout/hierarchy1"/>
    <dgm:cxn modelId="{44F1D2BC-38E3-4FCA-A9C7-41689FF87850}" type="presOf" srcId="{2113E3CC-33BD-4DB1-8500-FB54981FDE6A}" destId="{BA41B3CB-D326-476A-8230-3D56668987F9}" srcOrd="0" destOrd="0" presId="urn:microsoft.com/office/officeart/2005/8/layout/hierarchy1"/>
    <dgm:cxn modelId="{27549AA4-2BAA-4756-A2BD-0E4429422358}" type="presOf" srcId="{A2D51AE5-0A1B-4BE3-9C7D-AFDC18172E6C}" destId="{82391138-6B08-4BE1-BD2F-26BC1C82F9BF}" srcOrd="0" destOrd="0" presId="urn:microsoft.com/office/officeart/2005/8/layout/hierarchy1"/>
    <dgm:cxn modelId="{B0920863-2D29-477C-A177-8F8CBF99B51E}" srcId="{8462953A-CFDF-4D62-80D7-86FCF8AE29BD}" destId="{04F4C494-5455-4975-A283-C55352067777}" srcOrd="1" destOrd="0" parTransId="{BCD64868-4410-44DA-8A81-F0BEC0A92096}" sibTransId="{846783CF-45A1-4A50-871C-FA554D680EA4}"/>
    <dgm:cxn modelId="{6514AA1F-2D9B-4F4B-8FC2-C05D60F575F4}" srcId="{D2EDCD6E-621A-4B7B-B3CE-143BC1BFD6D6}" destId="{8462953A-CFDF-4D62-80D7-86FCF8AE29BD}" srcOrd="0" destOrd="0" parTransId="{31F3F738-627D-44C2-8C84-D8F0F6F105E0}" sibTransId="{A41FC986-30CD-4AF2-A4A6-6C147E219984}"/>
    <dgm:cxn modelId="{10D88AEE-67D3-4590-A693-BD164B2E26A7}" type="presOf" srcId="{6C7025F8-A032-41C7-AA1D-67F4F460BCE3}" destId="{336F1F2E-F82F-41AA-B17A-936E021FB769}" srcOrd="0" destOrd="0" presId="urn:microsoft.com/office/officeart/2005/8/layout/hierarchy1"/>
    <dgm:cxn modelId="{E55F49B9-AA63-4449-B5B3-085115F7F19E}" type="presOf" srcId="{8462953A-CFDF-4D62-80D7-86FCF8AE29BD}" destId="{0C43E145-CF91-4816-8889-AEDC6884A713}" srcOrd="0" destOrd="0" presId="urn:microsoft.com/office/officeart/2005/8/layout/hierarchy1"/>
    <dgm:cxn modelId="{EE597D98-2F55-4A3A-A6AB-A0ABE1B0C777}" type="presParOf" srcId="{59C66799-7312-4E60-BDEB-F08BD741F4D5}" destId="{02859DB2-6584-4133-9B22-72C00CB5D800}" srcOrd="0" destOrd="0" presId="urn:microsoft.com/office/officeart/2005/8/layout/hierarchy1"/>
    <dgm:cxn modelId="{0C19085F-6C7C-4CBD-8CDD-B156E4698EA1}" type="presParOf" srcId="{02859DB2-6584-4133-9B22-72C00CB5D800}" destId="{FD9352FA-7109-43A4-A8DC-17A82D7A5508}" srcOrd="0" destOrd="0" presId="urn:microsoft.com/office/officeart/2005/8/layout/hierarchy1"/>
    <dgm:cxn modelId="{31DDD403-9A6D-41A7-9834-8170FF55F6D0}" type="presParOf" srcId="{FD9352FA-7109-43A4-A8DC-17A82D7A5508}" destId="{AABF71B3-F3B8-4DEA-AD89-1574BB900D1B}" srcOrd="0" destOrd="0" presId="urn:microsoft.com/office/officeart/2005/8/layout/hierarchy1"/>
    <dgm:cxn modelId="{1C1144A5-6E48-473D-9191-F24F31AE8629}" type="presParOf" srcId="{FD9352FA-7109-43A4-A8DC-17A82D7A5508}" destId="{0C43E145-CF91-4816-8889-AEDC6884A713}" srcOrd="1" destOrd="0" presId="urn:microsoft.com/office/officeart/2005/8/layout/hierarchy1"/>
    <dgm:cxn modelId="{331A338E-F794-43A0-8F79-6CA7B6896319}" type="presParOf" srcId="{02859DB2-6584-4133-9B22-72C00CB5D800}" destId="{D8862435-0701-4A52-BC80-5D606A4C56A6}" srcOrd="1" destOrd="0" presId="urn:microsoft.com/office/officeart/2005/8/layout/hierarchy1"/>
    <dgm:cxn modelId="{45493D56-F126-4EB9-9B28-D55E0AEF2474}" type="presParOf" srcId="{D8862435-0701-4A52-BC80-5D606A4C56A6}" destId="{9D923EAE-364F-42D1-83BF-BB32322F7D51}" srcOrd="0" destOrd="0" presId="urn:microsoft.com/office/officeart/2005/8/layout/hierarchy1"/>
    <dgm:cxn modelId="{5D9FFC53-010B-4019-81AC-60C70342926A}" type="presParOf" srcId="{D8862435-0701-4A52-BC80-5D606A4C56A6}" destId="{F8EB59D3-B6E6-44FE-B4B7-18EA1E2F15EF}" srcOrd="1" destOrd="0" presId="urn:microsoft.com/office/officeart/2005/8/layout/hierarchy1"/>
    <dgm:cxn modelId="{6C71108F-F3DD-47A1-971A-861B59BD4D24}" type="presParOf" srcId="{F8EB59D3-B6E6-44FE-B4B7-18EA1E2F15EF}" destId="{50A4EA6F-6B52-442D-860D-A608451C169B}" srcOrd="0" destOrd="0" presId="urn:microsoft.com/office/officeart/2005/8/layout/hierarchy1"/>
    <dgm:cxn modelId="{B68450C8-B8A4-4600-B134-A87861FDF0A4}" type="presParOf" srcId="{50A4EA6F-6B52-442D-860D-A608451C169B}" destId="{FA7D3CD8-7FB4-4C5B-BEE6-B8A9FE5EE388}" srcOrd="0" destOrd="0" presId="urn:microsoft.com/office/officeart/2005/8/layout/hierarchy1"/>
    <dgm:cxn modelId="{58889F13-0975-460F-9E63-2DB50EC380DB}" type="presParOf" srcId="{50A4EA6F-6B52-442D-860D-A608451C169B}" destId="{1977EDD4-820F-44BA-985C-FF44F5DD5E91}" srcOrd="1" destOrd="0" presId="urn:microsoft.com/office/officeart/2005/8/layout/hierarchy1"/>
    <dgm:cxn modelId="{6B1183D7-D38C-4B95-9550-B6635B192C60}" type="presParOf" srcId="{F8EB59D3-B6E6-44FE-B4B7-18EA1E2F15EF}" destId="{D6DBA488-9C93-4F73-AB7C-43B7C33E8E19}" srcOrd="1" destOrd="0" presId="urn:microsoft.com/office/officeart/2005/8/layout/hierarchy1"/>
    <dgm:cxn modelId="{9AC04F96-9034-4A60-A1EB-7C719269CF7C}" type="presParOf" srcId="{D6DBA488-9C93-4F73-AB7C-43B7C33E8E19}" destId="{A986D46A-8EB2-4263-B26D-65261146BF73}" srcOrd="0" destOrd="0" presId="urn:microsoft.com/office/officeart/2005/8/layout/hierarchy1"/>
    <dgm:cxn modelId="{CCF73846-0A3C-40DF-9652-2BD0AAC0F4CD}" type="presParOf" srcId="{D6DBA488-9C93-4F73-AB7C-43B7C33E8E19}" destId="{D0D5B87B-C742-4B00-AD36-4AC1AC3ED4AA}" srcOrd="1" destOrd="0" presId="urn:microsoft.com/office/officeart/2005/8/layout/hierarchy1"/>
    <dgm:cxn modelId="{36AA3F5B-2A1D-4A49-88A8-93B8892D36C2}" type="presParOf" srcId="{D0D5B87B-C742-4B00-AD36-4AC1AC3ED4AA}" destId="{C94CEC5B-A283-4418-9B44-70B2B945A986}" srcOrd="0" destOrd="0" presId="urn:microsoft.com/office/officeart/2005/8/layout/hierarchy1"/>
    <dgm:cxn modelId="{3B8B2273-D305-4B65-A150-2F647B2AB4D0}" type="presParOf" srcId="{C94CEC5B-A283-4418-9B44-70B2B945A986}" destId="{9632A7C1-FD19-4461-A21F-6A3428ABDB8E}" srcOrd="0" destOrd="0" presId="urn:microsoft.com/office/officeart/2005/8/layout/hierarchy1"/>
    <dgm:cxn modelId="{26AE25B1-2336-48E8-9179-F02AD0F30A82}" type="presParOf" srcId="{C94CEC5B-A283-4418-9B44-70B2B945A986}" destId="{82391138-6B08-4BE1-BD2F-26BC1C82F9BF}" srcOrd="1" destOrd="0" presId="urn:microsoft.com/office/officeart/2005/8/layout/hierarchy1"/>
    <dgm:cxn modelId="{094E8670-5D24-4D77-9D29-D0404E149773}" type="presParOf" srcId="{D0D5B87B-C742-4B00-AD36-4AC1AC3ED4AA}" destId="{D5F7809B-B856-4301-9689-BC7B40EAD5D3}" srcOrd="1" destOrd="0" presId="urn:microsoft.com/office/officeart/2005/8/layout/hierarchy1"/>
    <dgm:cxn modelId="{CE86F0B4-BA53-4480-BD86-F508FD842311}" type="presParOf" srcId="{D6DBA488-9C93-4F73-AB7C-43B7C33E8E19}" destId="{B71E3570-BF2C-43CD-BFBE-21813C202F08}" srcOrd="2" destOrd="0" presId="urn:microsoft.com/office/officeart/2005/8/layout/hierarchy1"/>
    <dgm:cxn modelId="{7720CBF1-32B7-4F83-9E3A-19FE4B4A58AD}" type="presParOf" srcId="{D6DBA488-9C93-4F73-AB7C-43B7C33E8E19}" destId="{28E45C98-3760-4FBD-B41B-79F489EC5EDF}" srcOrd="3" destOrd="0" presId="urn:microsoft.com/office/officeart/2005/8/layout/hierarchy1"/>
    <dgm:cxn modelId="{10CC3AD6-09CE-4BAF-831C-8B00021B3AA0}" type="presParOf" srcId="{28E45C98-3760-4FBD-B41B-79F489EC5EDF}" destId="{0097F444-5B7F-4364-8E34-71F827B99E79}" srcOrd="0" destOrd="0" presId="urn:microsoft.com/office/officeart/2005/8/layout/hierarchy1"/>
    <dgm:cxn modelId="{7E060066-5DC1-498F-A449-6CEB2F52F13E}" type="presParOf" srcId="{0097F444-5B7F-4364-8E34-71F827B99E79}" destId="{A7A37376-C490-44E0-9D33-C1FED9D2CAAD}" srcOrd="0" destOrd="0" presId="urn:microsoft.com/office/officeart/2005/8/layout/hierarchy1"/>
    <dgm:cxn modelId="{325819E2-C065-473B-82BB-D35AB588B0D2}" type="presParOf" srcId="{0097F444-5B7F-4364-8E34-71F827B99E79}" destId="{336F1F2E-F82F-41AA-B17A-936E021FB769}" srcOrd="1" destOrd="0" presId="urn:microsoft.com/office/officeart/2005/8/layout/hierarchy1"/>
    <dgm:cxn modelId="{64DBCF5C-4FCC-4077-88B3-2D505179CA59}" type="presParOf" srcId="{28E45C98-3760-4FBD-B41B-79F489EC5EDF}" destId="{A414191C-C97E-4CA3-8449-083BFC8D6F07}" srcOrd="1" destOrd="0" presId="urn:microsoft.com/office/officeart/2005/8/layout/hierarchy1"/>
    <dgm:cxn modelId="{52B0C48C-5401-46E0-B01B-34F776F1876A}" type="presParOf" srcId="{D8862435-0701-4A52-BC80-5D606A4C56A6}" destId="{87406C6C-CD26-4CE1-9CED-5732EFD2638C}" srcOrd="2" destOrd="0" presId="urn:microsoft.com/office/officeart/2005/8/layout/hierarchy1"/>
    <dgm:cxn modelId="{79E69B87-DB0F-49D9-9BF9-29481682B2C7}" type="presParOf" srcId="{D8862435-0701-4A52-BC80-5D606A4C56A6}" destId="{D4386498-2897-4F15-9071-FA7A8F886328}" srcOrd="3" destOrd="0" presId="urn:microsoft.com/office/officeart/2005/8/layout/hierarchy1"/>
    <dgm:cxn modelId="{23AA06EE-8036-406A-945F-CC65DCC331C6}" type="presParOf" srcId="{D4386498-2897-4F15-9071-FA7A8F886328}" destId="{97AEA64B-397B-46F9-A3CD-F3819BE483C7}" srcOrd="0" destOrd="0" presId="urn:microsoft.com/office/officeart/2005/8/layout/hierarchy1"/>
    <dgm:cxn modelId="{9BECD12A-4E43-4CE2-B62A-559814076EC6}" type="presParOf" srcId="{97AEA64B-397B-46F9-A3CD-F3819BE483C7}" destId="{F7F3CCFD-6887-4013-AC0E-5A088317816E}" srcOrd="0" destOrd="0" presId="urn:microsoft.com/office/officeart/2005/8/layout/hierarchy1"/>
    <dgm:cxn modelId="{67B3C320-7D35-446C-BB3F-0B2FEAC18FF9}" type="presParOf" srcId="{97AEA64B-397B-46F9-A3CD-F3819BE483C7}" destId="{0DABC186-37CD-41D0-8BFB-74EBD5BF87DC}" srcOrd="1" destOrd="0" presId="urn:microsoft.com/office/officeart/2005/8/layout/hierarchy1"/>
    <dgm:cxn modelId="{122B363F-9DBF-4682-A452-F49D3D54D03F}" type="presParOf" srcId="{D4386498-2897-4F15-9071-FA7A8F886328}" destId="{52DBCB7F-F917-4E15-8C89-46B18ADAE6EA}" srcOrd="1" destOrd="0" presId="urn:microsoft.com/office/officeart/2005/8/layout/hierarchy1"/>
    <dgm:cxn modelId="{774CD71D-E5D4-4A5D-AA9D-5868696EC66B}" type="presParOf" srcId="{52DBCB7F-F917-4E15-8C89-46B18ADAE6EA}" destId="{BA41B3CB-D326-476A-8230-3D56668987F9}" srcOrd="0" destOrd="0" presId="urn:microsoft.com/office/officeart/2005/8/layout/hierarchy1"/>
    <dgm:cxn modelId="{8810DAE4-92E4-48CE-B4E6-5ECCB3CCBAB8}" type="presParOf" srcId="{52DBCB7F-F917-4E15-8C89-46B18ADAE6EA}" destId="{317453BC-493F-4BD7-A81B-4D958D1F493F}" srcOrd="1" destOrd="0" presId="urn:microsoft.com/office/officeart/2005/8/layout/hierarchy1"/>
    <dgm:cxn modelId="{89D9F8CE-D024-4F50-97E9-0EBEF48FD95C}" type="presParOf" srcId="{317453BC-493F-4BD7-A81B-4D958D1F493F}" destId="{C4590FDA-0CBF-4CAC-94F8-F6435AB7F827}" srcOrd="0" destOrd="0" presId="urn:microsoft.com/office/officeart/2005/8/layout/hierarchy1"/>
    <dgm:cxn modelId="{1A09587F-48C5-406F-84FA-F5785666D87C}" type="presParOf" srcId="{C4590FDA-0CBF-4CAC-94F8-F6435AB7F827}" destId="{7403D852-90EE-44AE-8EEC-272F87F3C1CC}" srcOrd="0" destOrd="0" presId="urn:microsoft.com/office/officeart/2005/8/layout/hierarchy1"/>
    <dgm:cxn modelId="{79D0827B-C3FD-4A1A-A410-FF369ABB1384}" type="presParOf" srcId="{C4590FDA-0CBF-4CAC-94F8-F6435AB7F827}" destId="{2F02E3BB-F8EE-466C-90D0-DC12B13D70DB}" srcOrd="1" destOrd="0" presId="urn:microsoft.com/office/officeart/2005/8/layout/hierarchy1"/>
    <dgm:cxn modelId="{187BE391-C777-410F-999B-C6683C44DA07}" type="presParOf" srcId="{317453BC-493F-4BD7-A81B-4D958D1F493F}" destId="{06AE1034-F30F-4D63-8F6E-A6E1BAF48079}" srcOrd="1" destOrd="0" presId="urn:microsoft.com/office/officeart/2005/8/layout/hierarchy1"/>
    <dgm:cxn modelId="{CFB2DA31-AA76-4A5A-8E5A-4B8A38C38DE7}" type="presParOf" srcId="{52DBCB7F-F917-4E15-8C89-46B18ADAE6EA}" destId="{CB1B0D27-2889-4979-90C9-17FEA217C0FF}" srcOrd="2" destOrd="0" presId="urn:microsoft.com/office/officeart/2005/8/layout/hierarchy1"/>
    <dgm:cxn modelId="{A23A0A27-D0C9-401C-91E1-2A43DB0A55C1}" type="presParOf" srcId="{52DBCB7F-F917-4E15-8C89-46B18ADAE6EA}" destId="{FB4DD33C-E9DA-4598-91EE-8D0CA6076969}" srcOrd="3" destOrd="0" presId="urn:microsoft.com/office/officeart/2005/8/layout/hierarchy1"/>
    <dgm:cxn modelId="{2651CA37-CCF9-47E1-AC45-9220A070D578}" type="presParOf" srcId="{FB4DD33C-E9DA-4598-91EE-8D0CA6076969}" destId="{E2A18C23-0E28-4BA8-A736-B4860A83F1CE}" srcOrd="0" destOrd="0" presId="urn:microsoft.com/office/officeart/2005/8/layout/hierarchy1"/>
    <dgm:cxn modelId="{9B9803D3-F8DF-4D9A-99A7-6A598ACDA78B}" type="presParOf" srcId="{E2A18C23-0E28-4BA8-A736-B4860A83F1CE}" destId="{BC15E1AF-A115-4090-AF2B-819C2EBF5925}" srcOrd="0" destOrd="0" presId="urn:microsoft.com/office/officeart/2005/8/layout/hierarchy1"/>
    <dgm:cxn modelId="{9FF35B66-87F3-4F7A-AE5C-A39FD1BE2D9A}" type="presParOf" srcId="{E2A18C23-0E28-4BA8-A736-B4860A83F1CE}" destId="{8F2637FF-707D-4BC8-8A4D-DADDF6EBD0B7}" srcOrd="1" destOrd="0" presId="urn:microsoft.com/office/officeart/2005/8/layout/hierarchy1"/>
    <dgm:cxn modelId="{C239506A-2C6F-4CF2-B2A5-93ED319B960A}" type="presParOf" srcId="{FB4DD33C-E9DA-4598-91EE-8D0CA6076969}" destId="{B080F91A-1CEA-4014-AC1F-B212085A1188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B1B0D27-2889-4979-90C9-17FEA217C0FF}">
      <dsp:nvSpPr>
        <dsp:cNvPr id="0" name=""/>
        <dsp:cNvSpPr/>
      </dsp:nvSpPr>
      <dsp:spPr>
        <a:xfrm>
          <a:off x="6066479" y="2699390"/>
          <a:ext cx="1042265" cy="49602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8025"/>
              </a:lnTo>
              <a:lnTo>
                <a:pt x="1042265" y="338025"/>
              </a:lnTo>
              <a:lnTo>
                <a:pt x="1042265" y="496023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A41B3CB-D326-476A-8230-3D56668987F9}">
      <dsp:nvSpPr>
        <dsp:cNvPr id="0" name=""/>
        <dsp:cNvSpPr/>
      </dsp:nvSpPr>
      <dsp:spPr>
        <a:xfrm>
          <a:off x="5024214" y="2699390"/>
          <a:ext cx="1042265" cy="496023"/>
        </a:xfrm>
        <a:custGeom>
          <a:avLst/>
          <a:gdLst/>
          <a:ahLst/>
          <a:cxnLst/>
          <a:rect l="0" t="0" r="0" b="0"/>
          <a:pathLst>
            <a:path>
              <a:moveTo>
                <a:pt x="1042265" y="0"/>
              </a:moveTo>
              <a:lnTo>
                <a:pt x="1042265" y="338025"/>
              </a:lnTo>
              <a:lnTo>
                <a:pt x="0" y="338025"/>
              </a:lnTo>
              <a:lnTo>
                <a:pt x="0" y="496023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7406C6C-CD26-4CE1-9CED-5732EFD2638C}">
      <dsp:nvSpPr>
        <dsp:cNvPr id="0" name=""/>
        <dsp:cNvSpPr/>
      </dsp:nvSpPr>
      <dsp:spPr>
        <a:xfrm>
          <a:off x="3981948" y="1120358"/>
          <a:ext cx="2084531" cy="49602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8025"/>
              </a:lnTo>
              <a:lnTo>
                <a:pt x="2084531" y="338025"/>
              </a:lnTo>
              <a:lnTo>
                <a:pt x="2084531" y="496023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71E3570-BF2C-43CD-BFBE-21813C202F08}">
      <dsp:nvSpPr>
        <dsp:cNvPr id="0" name=""/>
        <dsp:cNvSpPr/>
      </dsp:nvSpPr>
      <dsp:spPr>
        <a:xfrm>
          <a:off x="1897417" y="2699390"/>
          <a:ext cx="1042265" cy="49602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38025"/>
              </a:lnTo>
              <a:lnTo>
                <a:pt x="1042265" y="338025"/>
              </a:lnTo>
              <a:lnTo>
                <a:pt x="1042265" y="496023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986D46A-8EB2-4263-B26D-65261146BF73}">
      <dsp:nvSpPr>
        <dsp:cNvPr id="0" name=""/>
        <dsp:cNvSpPr/>
      </dsp:nvSpPr>
      <dsp:spPr>
        <a:xfrm>
          <a:off x="855151" y="2699390"/>
          <a:ext cx="1042265" cy="496023"/>
        </a:xfrm>
        <a:custGeom>
          <a:avLst/>
          <a:gdLst/>
          <a:ahLst/>
          <a:cxnLst/>
          <a:rect l="0" t="0" r="0" b="0"/>
          <a:pathLst>
            <a:path>
              <a:moveTo>
                <a:pt x="1042265" y="0"/>
              </a:moveTo>
              <a:lnTo>
                <a:pt x="1042265" y="338025"/>
              </a:lnTo>
              <a:lnTo>
                <a:pt x="0" y="338025"/>
              </a:lnTo>
              <a:lnTo>
                <a:pt x="0" y="496023"/>
              </a:lnTo>
            </a:path>
          </a:pathLst>
        </a:custGeom>
        <a:noFill/>
        <a:ln w="1905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D923EAE-364F-42D1-83BF-BB32322F7D51}">
      <dsp:nvSpPr>
        <dsp:cNvPr id="0" name=""/>
        <dsp:cNvSpPr/>
      </dsp:nvSpPr>
      <dsp:spPr>
        <a:xfrm>
          <a:off x="1897417" y="1120358"/>
          <a:ext cx="2084531" cy="496023"/>
        </a:xfrm>
        <a:custGeom>
          <a:avLst/>
          <a:gdLst/>
          <a:ahLst/>
          <a:cxnLst/>
          <a:rect l="0" t="0" r="0" b="0"/>
          <a:pathLst>
            <a:path>
              <a:moveTo>
                <a:pt x="2084531" y="0"/>
              </a:moveTo>
              <a:lnTo>
                <a:pt x="2084531" y="338025"/>
              </a:lnTo>
              <a:lnTo>
                <a:pt x="0" y="338025"/>
              </a:lnTo>
              <a:lnTo>
                <a:pt x="0" y="496023"/>
              </a:lnTo>
            </a:path>
          </a:pathLst>
        </a:custGeom>
        <a:noFill/>
        <a:ln w="1905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ABF71B3-F3B8-4DEA-AD89-1574BB900D1B}">
      <dsp:nvSpPr>
        <dsp:cNvPr id="0" name=""/>
        <dsp:cNvSpPr/>
      </dsp:nvSpPr>
      <dsp:spPr>
        <a:xfrm>
          <a:off x="3129185" y="37349"/>
          <a:ext cx="1705525" cy="108300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43E145-CF91-4816-8889-AEDC6884A713}">
      <dsp:nvSpPr>
        <dsp:cNvPr id="0" name=""/>
        <dsp:cNvSpPr/>
      </dsp:nvSpPr>
      <dsp:spPr>
        <a:xfrm>
          <a:off x="3318688" y="217376"/>
          <a:ext cx="1705525" cy="108300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savec</a:t>
          </a:r>
          <a:endParaRPr lang="cs-CZ" sz="3100" kern="1200" dirty="0"/>
        </a:p>
      </dsp:txBody>
      <dsp:txXfrm>
        <a:off x="3318688" y="217376"/>
        <a:ext cx="1705525" cy="1083008"/>
      </dsp:txXfrm>
    </dsp:sp>
    <dsp:sp modelId="{FA7D3CD8-7FB4-4C5B-BEE6-B8A9FE5EE388}">
      <dsp:nvSpPr>
        <dsp:cNvPr id="0" name=""/>
        <dsp:cNvSpPr/>
      </dsp:nvSpPr>
      <dsp:spPr>
        <a:xfrm>
          <a:off x="1044654" y="1616381"/>
          <a:ext cx="1705525" cy="108300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77EDD4-820F-44BA-985C-FF44F5DD5E91}">
      <dsp:nvSpPr>
        <dsp:cNvPr id="0" name=""/>
        <dsp:cNvSpPr/>
      </dsp:nvSpPr>
      <dsp:spPr>
        <a:xfrm>
          <a:off x="1234157" y="1796409"/>
          <a:ext cx="1705525" cy="108300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šelma</a:t>
          </a:r>
          <a:endParaRPr lang="cs-CZ" sz="3100" kern="1200" dirty="0"/>
        </a:p>
      </dsp:txBody>
      <dsp:txXfrm>
        <a:off x="1234157" y="1796409"/>
        <a:ext cx="1705525" cy="1083008"/>
      </dsp:txXfrm>
    </dsp:sp>
    <dsp:sp modelId="{9632A7C1-FD19-4461-A21F-6A3428ABDB8E}">
      <dsp:nvSpPr>
        <dsp:cNvPr id="0" name=""/>
        <dsp:cNvSpPr/>
      </dsp:nvSpPr>
      <dsp:spPr>
        <a:xfrm>
          <a:off x="2388" y="3195414"/>
          <a:ext cx="1705525" cy="108300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391138-6B08-4BE1-BD2F-26BC1C82F9BF}">
      <dsp:nvSpPr>
        <dsp:cNvPr id="0" name=""/>
        <dsp:cNvSpPr/>
      </dsp:nvSpPr>
      <dsp:spPr>
        <a:xfrm>
          <a:off x="191891" y="3375441"/>
          <a:ext cx="1705525" cy="108300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tygr</a:t>
          </a:r>
          <a:endParaRPr lang="cs-CZ" sz="3100" kern="1200" dirty="0"/>
        </a:p>
      </dsp:txBody>
      <dsp:txXfrm>
        <a:off x="191891" y="3375441"/>
        <a:ext cx="1705525" cy="1083008"/>
      </dsp:txXfrm>
    </dsp:sp>
    <dsp:sp modelId="{A7A37376-C490-44E0-9D33-C1FED9D2CAAD}">
      <dsp:nvSpPr>
        <dsp:cNvPr id="0" name=""/>
        <dsp:cNvSpPr/>
      </dsp:nvSpPr>
      <dsp:spPr>
        <a:xfrm>
          <a:off x="2086920" y="3195414"/>
          <a:ext cx="1705525" cy="108300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6F1F2E-F82F-41AA-B17A-936E021FB769}">
      <dsp:nvSpPr>
        <dsp:cNvPr id="0" name=""/>
        <dsp:cNvSpPr/>
      </dsp:nvSpPr>
      <dsp:spPr>
        <a:xfrm>
          <a:off x="2276422" y="3375441"/>
          <a:ext cx="1705525" cy="108300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lev</a:t>
          </a:r>
          <a:endParaRPr lang="cs-CZ" sz="3100" kern="1200" dirty="0"/>
        </a:p>
      </dsp:txBody>
      <dsp:txXfrm>
        <a:off x="2276422" y="3375441"/>
        <a:ext cx="1705525" cy="1083008"/>
      </dsp:txXfrm>
    </dsp:sp>
    <dsp:sp modelId="{F7F3CCFD-6887-4013-AC0E-5A088317816E}">
      <dsp:nvSpPr>
        <dsp:cNvPr id="0" name=""/>
        <dsp:cNvSpPr/>
      </dsp:nvSpPr>
      <dsp:spPr>
        <a:xfrm>
          <a:off x="5213717" y="1616381"/>
          <a:ext cx="1705525" cy="108300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ABC186-37CD-41D0-8BFB-74EBD5BF87DC}">
      <dsp:nvSpPr>
        <dsp:cNvPr id="0" name=""/>
        <dsp:cNvSpPr/>
      </dsp:nvSpPr>
      <dsp:spPr>
        <a:xfrm>
          <a:off x="5403219" y="1796409"/>
          <a:ext cx="1705525" cy="108300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hlodavec</a:t>
          </a:r>
          <a:endParaRPr lang="cs-CZ" sz="3100" kern="1200" dirty="0"/>
        </a:p>
      </dsp:txBody>
      <dsp:txXfrm>
        <a:off x="5403219" y="1796409"/>
        <a:ext cx="1705525" cy="1083008"/>
      </dsp:txXfrm>
    </dsp:sp>
    <dsp:sp modelId="{7403D852-90EE-44AE-8EEC-272F87F3C1CC}">
      <dsp:nvSpPr>
        <dsp:cNvPr id="0" name=""/>
        <dsp:cNvSpPr/>
      </dsp:nvSpPr>
      <dsp:spPr>
        <a:xfrm>
          <a:off x="4171451" y="3195414"/>
          <a:ext cx="1705525" cy="108300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02E3BB-F8EE-466C-90D0-DC12B13D70DB}">
      <dsp:nvSpPr>
        <dsp:cNvPr id="0" name=""/>
        <dsp:cNvSpPr/>
      </dsp:nvSpPr>
      <dsp:spPr>
        <a:xfrm>
          <a:off x="4360954" y="3375441"/>
          <a:ext cx="1705525" cy="108300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myš</a:t>
          </a:r>
          <a:endParaRPr lang="cs-CZ" sz="3100" kern="1200" dirty="0"/>
        </a:p>
      </dsp:txBody>
      <dsp:txXfrm>
        <a:off x="4360954" y="3375441"/>
        <a:ext cx="1705525" cy="1083008"/>
      </dsp:txXfrm>
    </dsp:sp>
    <dsp:sp modelId="{BC15E1AF-A115-4090-AF2B-819C2EBF5925}">
      <dsp:nvSpPr>
        <dsp:cNvPr id="0" name=""/>
        <dsp:cNvSpPr/>
      </dsp:nvSpPr>
      <dsp:spPr>
        <a:xfrm>
          <a:off x="6255982" y="3195414"/>
          <a:ext cx="1705525" cy="108300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2637FF-707D-4BC8-8A4D-DADDF6EBD0B7}">
      <dsp:nvSpPr>
        <dsp:cNvPr id="0" name=""/>
        <dsp:cNvSpPr/>
      </dsp:nvSpPr>
      <dsp:spPr>
        <a:xfrm>
          <a:off x="6445485" y="3375441"/>
          <a:ext cx="1705525" cy="108300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potkan</a:t>
          </a:r>
          <a:endParaRPr lang="cs-CZ" sz="3100" kern="1200" dirty="0"/>
        </a:p>
      </dsp:txBody>
      <dsp:txXfrm>
        <a:off x="6445485" y="3375441"/>
        <a:ext cx="1705525" cy="108300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FBB97B-BA92-43F8-818E-15E07DBAFECB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3ED011-1EAD-4BCF-9F77-0E07C4CB3AB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extLst/>
          </a:lstStyle>
          <a:p>
            <a:fld id="{61807874-5299-41B2-A37A-6AA3547857F4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5/13/2012</a:t>
            </a:fld>
            <a:endParaRPr lang="en-US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5/13/2012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5/13/2012</a:t>
            </a:fld>
            <a:endParaRPr lang="en-US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5/13/2012</a:t>
            </a:fld>
            <a:endParaRPr lang="en-US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5/13/2012</a:t>
            </a:fld>
            <a:endParaRPr lang="en-US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US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5/13/2012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5/13/2012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5/13/2012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1D8BD707-D9CF-40AE-B4C6-C98DA3205C09}" type="datetimeFigureOut">
              <a:rPr lang="en-US" smtClean="0"/>
              <a:pPr/>
              <a:t>5/13/2012</a:t>
            </a:fld>
            <a:endParaRPr lang="en-US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5/13/2012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1D8BD707-D9CF-40AE-B4C6-C98DA3205C09}" type="datetimeFigureOut">
              <a:rPr lang="en-US" smtClean="0"/>
              <a:pPr/>
              <a:t>5/13/2012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Odpovídající polož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4"/>
          <p:cNvSpPr>
            <a:spLocks noGrp="1"/>
          </p:cNvSpPr>
          <p:nvPr>
            <p:ph type="ftr" sz="quarter" idx="11"/>
          </p:nvPr>
        </p:nvSpPr>
        <p:spPr/>
        <p:txBody>
          <a:bodyPr vert="horz"/>
          <a:lstStyle>
            <a:extLst/>
          </a:lstStyle>
          <a:p>
            <a:endParaRPr kumimoji="0" lang="cs-CZ"/>
          </a:p>
        </p:txBody>
      </p:sp>
      <p:sp>
        <p:nvSpPr>
          <p:cNvPr id="16" name="Rectangle 7"/>
          <p:cNvSpPr>
            <a:spLocks noGrp="1"/>
          </p:cNvSpPr>
          <p:nvPr>
            <p:ph type="body" sz="quarter" idx="13" hasCustomPrompt="1"/>
          </p:nvPr>
        </p:nvSpPr>
        <p:spPr>
          <a:xfrm>
            <a:off x="914400" y="2057400"/>
            <a:ext cx="2971800" cy="457200"/>
          </a:xfrm>
          <a:prstGeom prst="roundRect">
            <a:avLst>
              <a:gd name="adj" fmla="val 16667"/>
            </a:avLst>
          </a:prstGeom>
        </p:spPr>
        <p:style>
          <a:lnRef idx="1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vert="horz" anchor="ctr"/>
          <a:lstStyle>
            <a:lvl1pPr algn="ctr" eaLnBrk="1" latinLnBrk="0" hangingPunct="1">
              <a:buFontTx/>
              <a:buNone/>
              <a:defRPr kumimoji="0" lang="cs-CZ"/>
            </a:lvl1pPr>
            <a:lvl2pPr eaLnBrk="1" latinLnBrk="0" hangingPunct="1">
              <a:buFontTx/>
              <a:buChar char="•"/>
              <a:defRPr kumimoji="0" lang="cs-CZ"/>
            </a:lvl2pPr>
            <a:lvl3pPr eaLnBrk="1" latinLnBrk="0" hangingPunct="1">
              <a:buFontTx/>
              <a:buChar char="•"/>
              <a:defRPr kumimoji="0" lang="cs-CZ"/>
            </a:lvl3pPr>
            <a:lvl4pPr eaLnBrk="1" latinLnBrk="0" hangingPunct="1">
              <a:buFontTx/>
              <a:buChar char="•"/>
              <a:defRPr kumimoji="0" lang="cs-CZ"/>
            </a:lvl4pPr>
            <a:lvl5pPr eaLnBrk="1" latinLnBrk="0" hangingPunct="1">
              <a:buFontTx/>
              <a:buChar char="•"/>
              <a:defRPr kumimoji="0" lang="cs-CZ"/>
            </a:lvl5pPr>
            <a:extLst/>
          </a:lstStyle>
          <a:p>
            <a:pPr lvl="0"/>
            <a:r>
              <a:rPr kumimoji="0" lang="cs-CZ"/>
              <a:t>Klepnutím přidáte položku 1.</a:t>
            </a:r>
          </a:p>
        </p:txBody>
      </p:sp>
      <p:sp>
        <p:nvSpPr>
          <p:cNvPr id="12" name="Rectangle 7"/>
          <p:cNvSpPr>
            <a:spLocks noGrp="1"/>
          </p:cNvSpPr>
          <p:nvPr>
            <p:ph type="body" sz="quarter" idx="14" hasCustomPrompt="1"/>
          </p:nvPr>
        </p:nvSpPr>
        <p:spPr>
          <a:xfrm>
            <a:off x="914400" y="2971800"/>
            <a:ext cx="2971800" cy="457200"/>
          </a:xfrm>
          <a:prstGeom prst="roundRect">
            <a:avLst>
              <a:gd name="adj" fmla="val 16667"/>
            </a:avLst>
          </a:prstGeom>
        </p:spPr>
        <p:style>
          <a:lnRef idx="1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vert="horz" anchor="ctr"/>
          <a:lstStyle>
            <a:lvl1pPr algn="ctr" eaLnBrk="1" latinLnBrk="0" hangingPunct="1">
              <a:buFontTx/>
              <a:buNone/>
              <a:defRPr kumimoji="0" lang="cs-CZ"/>
            </a:lvl1pPr>
            <a:lvl2pPr eaLnBrk="1" latinLnBrk="0" hangingPunct="1">
              <a:buFontTx/>
              <a:buChar char="•"/>
              <a:defRPr kumimoji="0" lang="cs-CZ"/>
            </a:lvl2pPr>
            <a:lvl3pPr eaLnBrk="1" latinLnBrk="0" hangingPunct="1">
              <a:buFontTx/>
              <a:buChar char="•"/>
              <a:defRPr kumimoji="0" lang="cs-CZ"/>
            </a:lvl3pPr>
            <a:lvl4pPr eaLnBrk="1" latinLnBrk="0" hangingPunct="1">
              <a:buFontTx/>
              <a:buChar char="•"/>
              <a:defRPr kumimoji="0" lang="cs-CZ"/>
            </a:lvl4pPr>
            <a:lvl5pPr eaLnBrk="1" latinLnBrk="0" hangingPunct="1">
              <a:buFontTx/>
              <a:buChar char="•"/>
              <a:defRPr kumimoji="0" lang="cs-CZ"/>
            </a:lvl5pPr>
            <a:extLst/>
          </a:lstStyle>
          <a:p>
            <a:pPr lvl="0"/>
            <a:r>
              <a:rPr kumimoji="0" lang="cs-CZ"/>
              <a:t>Klepnutím přidáte položku 2.</a:t>
            </a:r>
          </a:p>
        </p:txBody>
      </p:sp>
      <p:sp>
        <p:nvSpPr>
          <p:cNvPr id="13" name="Rectangle 7"/>
          <p:cNvSpPr>
            <a:spLocks noGrp="1"/>
          </p:cNvSpPr>
          <p:nvPr>
            <p:ph type="body" sz="quarter" idx="15" hasCustomPrompt="1"/>
          </p:nvPr>
        </p:nvSpPr>
        <p:spPr>
          <a:xfrm>
            <a:off x="914400" y="3886200"/>
            <a:ext cx="2971800" cy="457200"/>
          </a:xfrm>
          <a:prstGeom prst="roundRect">
            <a:avLst>
              <a:gd name="adj" fmla="val 16667"/>
            </a:avLst>
          </a:prstGeom>
        </p:spPr>
        <p:style>
          <a:lnRef idx="1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vert="horz" anchor="ctr"/>
          <a:lstStyle>
            <a:lvl1pPr algn="ctr" eaLnBrk="1" latinLnBrk="0" hangingPunct="1">
              <a:buFontTx/>
              <a:buNone/>
              <a:defRPr kumimoji="0" lang="cs-CZ"/>
            </a:lvl1pPr>
            <a:lvl2pPr eaLnBrk="1" latinLnBrk="0" hangingPunct="1">
              <a:buFontTx/>
              <a:buChar char="•"/>
              <a:defRPr kumimoji="0" lang="cs-CZ"/>
            </a:lvl2pPr>
            <a:lvl3pPr eaLnBrk="1" latinLnBrk="0" hangingPunct="1">
              <a:buFontTx/>
              <a:buChar char="•"/>
              <a:defRPr kumimoji="0" lang="cs-CZ"/>
            </a:lvl3pPr>
            <a:lvl4pPr eaLnBrk="1" latinLnBrk="0" hangingPunct="1">
              <a:buFontTx/>
              <a:buChar char="•"/>
              <a:defRPr kumimoji="0" lang="cs-CZ"/>
            </a:lvl4pPr>
            <a:lvl5pPr eaLnBrk="1" latinLnBrk="0" hangingPunct="1">
              <a:buFontTx/>
              <a:buChar char="•"/>
              <a:defRPr kumimoji="0" lang="cs-CZ"/>
            </a:lvl5pPr>
            <a:extLst/>
          </a:lstStyle>
          <a:p>
            <a:pPr lvl="0"/>
            <a:r>
              <a:rPr kumimoji="0" lang="cs-CZ"/>
              <a:t>Klepnutím přidáte položku</a:t>
            </a:r>
          </a:p>
        </p:txBody>
      </p:sp>
      <p:sp>
        <p:nvSpPr>
          <p:cNvPr id="14" name="Rectangle 7"/>
          <p:cNvSpPr>
            <a:spLocks noGrp="1"/>
          </p:cNvSpPr>
          <p:nvPr>
            <p:ph type="body" sz="quarter" idx="16" hasCustomPrompt="1"/>
          </p:nvPr>
        </p:nvSpPr>
        <p:spPr>
          <a:xfrm>
            <a:off x="914400" y="4800600"/>
            <a:ext cx="2971800" cy="457200"/>
          </a:xfrm>
          <a:prstGeom prst="roundRect">
            <a:avLst>
              <a:gd name="adj" fmla="val 16667"/>
            </a:avLst>
          </a:prstGeom>
        </p:spPr>
        <p:style>
          <a:lnRef idx="1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vert="horz" anchor="ctr"/>
          <a:lstStyle>
            <a:lvl1pPr algn="ctr" eaLnBrk="1" latinLnBrk="0" hangingPunct="1">
              <a:buFontTx/>
              <a:buNone/>
              <a:defRPr kumimoji="0" lang="cs-CZ"/>
            </a:lvl1pPr>
            <a:lvl2pPr eaLnBrk="1" latinLnBrk="0" hangingPunct="1">
              <a:buFontTx/>
              <a:buChar char="•"/>
              <a:defRPr kumimoji="0" lang="cs-CZ"/>
            </a:lvl2pPr>
            <a:lvl3pPr eaLnBrk="1" latinLnBrk="0" hangingPunct="1">
              <a:buFontTx/>
              <a:buChar char="•"/>
              <a:defRPr kumimoji="0" lang="cs-CZ"/>
            </a:lvl3pPr>
            <a:lvl4pPr eaLnBrk="1" latinLnBrk="0" hangingPunct="1">
              <a:buFontTx/>
              <a:buChar char="•"/>
              <a:defRPr kumimoji="0" lang="cs-CZ"/>
            </a:lvl4pPr>
            <a:lvl5pPr eaLnBrk="1" latinLnBrk="0" hangingPunct="1">
              <a:buFontTx/>
              <a:buChar char="•"/>
              <a:defRPr kumimoji="0" lang="cs-CZ"/>
            </a:lvl5pPr>
            <a:extLst/>
          </a:lstStyle>
          <a:p>
            <a:pPr lvl="0"/>
            <a:r>
              <a:rPr kumimoji="0" lang="cs-CZ"/>
              <a:t>Klepnutím přidáte položku 4.</a:t>
            </a:r>
          </a:p>
        </p:txBody>
      </p:sp>
      <p:sp>
        <p:nvSpPr>
          <p:cNvPr id="10" name="Rectangle 7"/>
          <p:cNvSpPr>
            <a:spLocks noGrp="1"/>
          </p:cNvSpPr>
          <p:nvPr>
            <p:ph type="body" sz="quarter" idx="17" hasCustomPrompt="1"/>
          </p:nvPr>
        </p:nvSpPr>
        <p:spPr>
          <a:xfrm>
            <a:off x="914400" y="5715000"/>
            <a:ext cx="2971800" cy="457200"/>
          </a:xfrm>
          <a:prstGeom prst="roundRect">
            <a:avLst>
              <a:gd name="adj" fmla="val 16667"/>
            </a:avLst>
          </a:prstGeom>
        </p:spPr>
        <p:style>
          <a:lnRef idx="1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vert="horz" anchor="ctr"/>
          <a:lstStyle>
            <a:lvl1pPr algn="ctr" eaLnBrk="1" latinLnBrk="0" hangingPunct="1">
              <a:buFontTx/>
              <a:buNone/>
              <a:defRPr kumimoji="0" lang="cs-CZ"/>
            </a:lvl1pPr>
            <a:lvl2pPr eaLnBrk="1" latinLnBrk="0" hangingPunct="1">
              <a:buFontTx/>
              <a:buChar char="•"/>
              <a:defRPr kumimoji="0" lang="cs-CZ"/>
            </a:lvl2pPr>
            <a:lvl3pPr eaLnBrk="1" latinLnBrk="0" hangingPunct="1">
              <a:buFontTx/>
              <a:buChar char="•"/>
              <a:defRPr kumimoji="0" lang="cs-CZ"/>
            </a:lvl3pPr>
            <a:lvl4pPr eaLnBrk="1" latinLnBrk="0" hangingPunct="1">
              <a:buFontTx/>
              <a:buChar char="•"/>
              <a:defRPr kumimoji="0" lang="cs-CZ"/>
            </a:lvl4pPr>
            <a:lvl5pPr eaLnBrk="1" latinLnBrk="0" hangingPunct="1">
              <a:buFontTx/>
              <a:buChar char="•"/>
              <a:defRPr kumimoji="0" lang="cs-CZ"/>
            </a:lvl5pPr>
            <a:extLst/>
          </a:lstStyle>
          <a:p>
            <a:pPr lvl="0"/>
            <a:r>
              <a:rPr kumimoji="0" lang="cs-CZ"/>
              <a:t>Klepnutím přidáte položku 5.</a:t>
            </a:r>
          </a:p>
        </p:txBody>
      </p:sp>
      <p:sp>
        <p:nvSpPr>
          <p:cNvPr id="20" name="Rectangle 3"/>
          <p:cNvSpPr>
            <a:spLocks noGrp="1"/>
          </p:cNvSpPr>
          <p:nvPr>
            <p:ph type="dt" sz="half" idx="10"/>
          </p:nvPr>
        </p:nvSpPr>
        <p:spPr/>
        <p:txBody>
          <a:bodyPr vert="horz"/>
          <a:lstStyle>
            <a:lvl1pPr algn="r" eaLnBrk="1" latinLnBrk="0" hangingPunct="1">
              <a:defRPr kumimoji="0" lang="cs-CZ"/>
            </a:lvl1pPr>
            <a:extLst/>
          </a:lstStyle>
          <a:p>
            <a:fld id="{1BEBB2CB-903D-46EF-8227-E770ED8FF514}" type="datetimeFigureOut">
              <a:rPr/>
              <a:pPr/>
              <a:t>30. 6. 2006</a:t>
            </a:fld>
            <a:endParaRPr kumimoji="0" lang="cs-CZ"/>
          </a:p>
        </p:txBody>
      </p:sp>
      <p:sp>
        <p:nvSpPr>
          <p:cNvPr id="15" name="Rectangle 7"/>
          <p:cNvSpPr>
            <a:spLocks noGrp="1"/>
          </p:cNvSpPr>
          <p:nvPr>
            <p:ph type="body" sz="quarter" idx="18" hasCustomPrompt="1"/>
          </p:nvPr>
        </p:nvSpPr>
        <p:spPr>
          <a:xfrm>
            <a:off x="4800600" y="2057400"/>
            <a:ext cx="2971800" cy="457200"/>
          </a:xfrm>
          <a:prstGeom prst="roundRect">
            <a:avLst>
              <a:gd name="adj" fmla="val 16667"/>
            </a:avLst>
          </a:prstGeom>
        </p:spPr>
        <p:style>
          <a:lnRef idx="1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vert="horz" anchor="ctr"/>
          <a:lstStyle>
            <a:lvl1pPr algn="ctr" eaLnBrk="1" latinLnBrk="0" hangingPunct="1">
              <a:buFontTx/>
              <a:buNone/>
              <a:defRPr kumimoji="0" lang="cs-CZ"/>
            </a:lvl1pPr>
            <a:lvl2pPr eaLnBrk="1" latinLnBrk="0" hangingPunct="1">
              <a:buFontTx/>
              <a:buChar char="•"/>
              <a:defRPr kumimoji="0" lang="cs-CZ"/>
            </a:lvl2pPr>
            <a:lvl3pPr eaLnBrk="1" latinLnBrk="0" hangingPunct="1">
              <a:buFontTx/>
              <a:buChar char="•"/>
              <a:defRPr kumimoji="0" lang="cs-CZ"/>
            </a:lvl3pPr>
            <a:lvl4pPr eaLnBrk="1" latinLnBrk="0" hangingPunct="1">
              <a:buFontTx/>
              <a:buChar char="•"/>
              <a:defRPr kumimoji="0" lang="cs-CZ"/>
            </a:lvl4pPr>
            <a:lvl5pPr eaLnBrk="1" latinLnBrk="0" hangingPunct="1">
              <a:buFontTx/>
              <a:buChar char="•"/>
              <a:defRPr kumimoji="0" lang="cs-CZ"/>
            </a:lvl5pPr>
            <a:extLst/>
          </a:lstStyle>
          <a:p>
            <a:pPr lvl="0"/>
            <a:r>
              <a:rPr kumimoji="0" lang="cs-CZ"/>
              <a:t>Klepnutím přidáte shodu 5.</a:t>
            </a:r>
          </a:p>
        </p:txBody>
      </p:sp>
      <p:sp>
        <p:nvSpPr>
          <p:cNvPr id="17" name="Rectangle 7"/>
          <p:cNvSpPr>
            <a:spLocks noGrp="1"/>
          </p:cNvSpPr>
          <p:nvPr>
            <p:ph type="body" sz="quarter" idx="19" hasCustomPrompt="1"/>
          </p:nvPr>
        </p:nvSpPr>
        <p:spPr>
          <a:xfrm>
            <a:off x="4800600" y="2971800"/>
            <a:ext cx="2971800" cy="457200"/>
          </a:xfrm>
          <a:prstGeom prst="roundRect">
            <a:avLst>
              <a:gd name="adj" fmla="val 16667"/>
            </a:avLst>
          </a:prstGeom>
        </p:spPr>
        <p:style>
          <a:lnRef idx="1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vert="horz" anchor="ctr"/>
          <a:lstStyle>
            <a:lvl1pPr algn="ctr" eaLnBrk="1" latinLnBrk="0" hangingPunct="1">
              <a:buFontTx/>
              <a:buNone/>
              <a:defRPr kumimoji="0" lang="cs-CZ"/>
            </a:lvl1pPr>
            <a:lvl2pPr eaLnBrk="1" latinLnBrk="0" hangingPunct="1">
              <a:buFontTx/>
              <a:buChar char="•"/>
              <a:defRPr kumimoji="0" lang="cs-CZ"/>
            </a:lvl2pPr>
            <a:lvl3pPr eaLnBrk="1" latinLnBrk="0" hangingPunct="1">
              <a:buFontTx/>
              <a:buChar char="•"/>
              <a:defRPr kumimoji="0" lang="cs-CZ"/>
            </a:lvl3pPr>
            <a:lvl4pPr eaLnBrk="1" latinLnBrk="0" hangingPunct="1">
              <a:buFontTx/>
              <a:buChar char="•"/>
              <a:defRPr kumimoji="0" lang="cs-CZ"/>
            </a:lvl4pPr>
            <a:lvl5pPr eaLnBrk="1" latinLnBrk="0" hangingPunct="1">
              <a:buFontTx/>
              <a:buChar char="•"/>
              <a:defRPr kumimoji="0" lang="cs-CZ"/>
            </a:lvl5pPr>
            <a:extLst/>
          </a:lstStyle>
          <a:p>
            <a:pPr lvl="0"/>
            <a:r>
              <a:rPr kumimoji="0" lang="cs-CZ"/>
              <a:t>Klepnutím přidáte shodu 3.</a:t>
            </a:r>
          </a:p>
        </p:txBody>
      </p:sp>
      <p:sp>
        <p:nvSpPr>
          <p:cNvPr id="18" name="Rectangle 7"/>
          <p:cNvSpPr>
            <a:spLocks noGrp="1"/>
          </p:cNvSpPr>
          <p:nvPr>
            <p:ph type="body" sz="quarter" idx="20" hasCustomPrompt="1"/>
          </p:nvPr>
        </p:nvSpPr>
        <p:spPr>
          <a:xfrm>
            <a:off x="4800600" y="3886200"/>
            <a:ext cx="2971800" cy="457200"/>
          </a:xfrm>
          <a:prstGeom prst="roundRect">
            <a:avLst>
              <a:gd name="adj" fmla="val 16667"/>
            </a:avLst>
          </a:prstGeom>
        </p:spPr>
        <p:style>
          <a:lnRef idx="1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vert="horz" anchor="ctr"/>
          <a:lstStyle>
            <a:lvl1pPr algn="ctr" eaLnBrk="1" latinLnBrk="0" hangingPunct="1">
              <a:buFontTx/>
              <a:buNone/>
              <a:defRPr kumimoji="0" lang="cs-CZ"/>
            </a:lvl1pPr>
            <a:lvl2pPr eaLnBrk="1" latinLnBrk="0" hangingPunct="1">
              <a:buFontTx/>
              <a:buChar char="•"/>
              <a:defRPr kumimoji="0" lang="cs-CZ"/>
            </a:lvl2pPr>
            <a:lvl3pPr eaLnBrk="1" latinLnBrk="0" hangingPunct="1">
              <a:buFontTx/>
              <a:buChar char="•"/>
              <a:defRPr kumimoji="0" lang="cs-CZ"/>
            </a:lvl3pPr>
            <a:lvl4pPr eaLnBrk="1" latinLnBrk="0" hangingPunct="1">
              <a:buFontTx/>
              <a:buChar char="•"/>
              <a:defRPr kumimoji="0" lang="cs-CZ"/>
            </a:lvl4pPr>
            <a:lvl5pPr eaLnBrk="1" latinLnBrk="0" hangingPunct="1">
              <a:buFontTx/>
              <a:buChar char="•"/>
              <a:defRPr kumimoji="0" lang="cs-CZ"/>
            </a:lvl5pPr>
            <a:extLst/>
          </a:lstStyle>
          <a:p>
            <a:pPr lvl="0"/>
            <a:r>
              <a:rPr kumimoji="0" lang="cs-CZ"/>
              <a:t>Klepnutím přidáte shodu 1.</a:t>
            </a:r>
          </a:p>
        </p:txBody>
      </p:sp>
      <p:sp>
        <p:nvSpPr>
          <p:cNvPr id="19" name="Rectangle 7"/>
          <p:cNvSpPr>
            <a:spLocks noGrp="1"/>
          </p:cNvSpPr>
          <p:nvPr>
            <p:ph type="body" sz="quarter" idx="21" hasCustomPrompt="1"/>
          </p:nvPr>
        </p:nvSpPr>
        <p:spPr>
          <a:xfrm>
            <a:off x="4800600" y="4800600"/>
            <a:ext cx="2971800" cy="457200"/>
          </a:xfrm>
          <a:prstGeom prst="roundRect">
            <a:avLst>
              <a:gd name="adj" fmla="val 16667"/>
            </a:avLst>
          </a:prstGeom>
        </p:spPr>
        <p:style>
          <a:lnRef idx="1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vert="horz" anchor="ctr"/>
          <a:lstStyle>
            <a:lvl1pPr algn="ctr" eaLnBrk="1" latinLnBrk="0" hangingPunct="1">
              <a:buFontTx/>
              <a:buNone/>
              <a:defRPr kumimoji="0" lang="cs-CZ"/>
            </a:lvl1pPr>
            <a:lvl2pPr eaLnBrk="1" latinLnBrk="0" hangingPunct="1">
              <a:buFontTx/>
              <a:buChar char="•"/>
              <a:defRPr kumimoji="0" lang="cs-CZ"/>
            </a:lvl2pPr>
            <a:lvl3pPr eaLnBrk="1" latinLnBrk="0" hangingPunct="1">
              <a:buFontTx/>
              <a:buChar char="•"/>
              <a:defRPr kumimoji="0" lang="cs-CZ"/>
            </a:lvl3pPr>
            <a:lvl4pPr eaLnBrk="1" latinLnBrk="0" hangingPunct="1">
              <a:buFontTx/>
              <a:buChar char="•"/>
              <a:defRPr kumimoji="0" lang="cs-CZ"/>
            </a:lvl4pPr>
            <a:lvl5pPr eaLnBrk="1" latinLnBrk="0" hangingPunct="1">
              <a:buFontTx/>
              <a:buChar char="•"/>
              <a:defRPr kumimoji="0" lang="cs-CZ"/>
            </a:lvl5pPr>
            <a:extLst/>
          </a:lstStyle>
          <a:p>
            <a:pPr lvl="0"/>
            <a:r>
              <a:rPr kumimoji="0" lang="cs-CZ"/>
              <a:t>Klepnutím přidáte shodu 2.</a:t>
            </a:r>
          </a:p>
        </p:txBody>
      </p:sp>
      <p:sp>
        <p:nvSpPr>
          <p:cNvPr id="21" name="Rectangle 7"/>
          <p:cNvSpPr>
            <a:spLocks noGrp="1"/>
          </p:cNvSpPr>
          <p:nvPr>
            <p:ph type="body" sz="quarter" idx="22" hasCustomPrompt="1"/>
          </p:nvPr>
        </p:nvSpPr>
        <p:spPr>
          <a:xfrm>
            <a:off x="4800600" y="5715000"/>
            <a:ext cx="2971800" cy="457200"/>
          </a:xfrm>
          <a:prstGeom prst="roundRect">
            <a:avLst>
              <a:gd name="adj" fmla="val 16667"/>
            </a:avLst>
          </a:prstGeom>
        </p:spPr>
        <p:style>
          <a:lnRef idx="1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vert="horz" anchor="ctr"/>
          <a:lstStyle>
            <a:lvl1pPr algn="ctr" eaLnBrk="1" latinLnBrk="0" hangingPunct="1">
              <a:buFontTx/>
              <a:buNone/>
              <a:defRPr kumimoji="0" lang="cs-CZ"/>
            </a:lvl1pPr>
            <a:lvl2pPr eaLnBrk="1" latinLnBrk="0" hangingPunct="1">
              <a:buFontTx/>
              <a:buChar char="•"/>
              <a:defRPr kumimoji="0" lang="cs-CZ"/>
            </a:lvl2pPr>
            <a:lvl3pPr eaLnBrk="1" latinLnBrk="0" hangingPunct="1">
              <a:buFontTx/>
              <a:buChar char="•"/>
              <a:defRPr kumimoji="0" lang="cs-CZ"/>
            </a:lvl3pPr>
            <a:lvl4pPr eaLnBrk="1" latinLnBrk="0" hangingPunct="1">
              <a:buFontTx/>
              <a:buChar char="•"/>
              <a:defRPr kumimoji="0" lang="cs-CZ"/>
            </a:lvl4pPr>
            <a:lvl5pPr eaLnBrk="1" latinLnBrk="0" hangingPunct="1">
              <a:buFontTx/>
              <a:buChar char="•"/>
              <a:defRPr kumimoji="0" lang="cs-CZ"/>
            </a:lvl5pPr>
            <a:extLst/>
          </a:lstStyle>
          <a:p>
            <a:pPr lvl="0"/>
            <a:r>
              <a:rPr kumimoji="0" lang="cs-CZ"/>
              <a:t>Klepnutím přidáte shodu 4.</a:t>
            </a:r>
          </a:p>
        </p:txBody>
      </p:sp>
      <p:sp>
        <p:nvSpPr>
          <p:cNvPr id="11" name="Rectangle 2"/>
          <p:cNvSpPr>
            <a:spLocks noGrp="1"/>
          </p:cNvSpPr>
          <p:nvPr>
            <p:ph type="title" hasCustomPrompt="1"/>
          </p:nvPr>
        </p:nvSpPr>
        <p:spPr/>
        <p:txBody>
          <a:bodyPr vert="horz"/>
          <a:lstStyle>
            <a:lvl1pPr algn="l" eaLnBrk="1" latinLnBrk="0" hangingPunct="1">
              <a:defRPr kumimoji="0" lang="cs-CZ" i="1" baseline="0"/>
            </a:lvl1pPr>
            <a:extLst/>
          </a:lstStyle>
          <a:p>
            <a:r>
              <a:rPr kumimoji="0" lang="cs-CZ"/>
              <a:t>Klepněte sem a zadejte otázku.</a:t>
            </a:r>
          </a:p>
        </p:txBody>
      </p:sp>
      <p:sp>
        <p:nvSpPr>
          <p:cNvPr id="7" name="Rectangle 5"/>
          <p:cNvSpPr>
            <a:spLocks noGrp="1"/>
          </p:cNvSpPr>
          <p:nvPr>
            <p:ph type="sldNum" sz="quarter" idx="12"/>
          </p:nvPr>
        </p:nvSpPr>
        <p:spPr/>
        <p:txBody>
          <a:bodyPr vert="horz"/>
          <a:lstStyle>
            <a:extLst/>
          </a:lstStyle>
          <a:p>
            <a:fld id="{C75B88FA-3392-4D65-A457-DB2A9953195B}" type="slidenum">
              <a:rPr/>
              <a:pPr/>
              <a:t>‹#›</a:t>
            </a:fld>
            <a:endParaRPr kumimoji="0" lang="cs-CZ"/>
          </a:p>
        </p:txBody>
      </p:sp>
      <p:cxnSp>
        <p:nvCxnSpPr>
          <p:cNvPr id="23" name="Straight Connector 23"/>
          <p:cNvCxnSpPr>
            <a:stCxn id="16" idx="3"/>
            <a:endCxn id="18" idx="1"/>
          </p:cNvCxnSpPr>
          <p:nvPr/>
        </p:nvCxnSpPr>
        <p:spPr>
          <a:xfrm>
            <a:off x="3886200" y="2286000"/>
            <a:ext cx="914400" cy="1828800"/>
          </a:xfrm>
          <a:prstGeom prst="line">
            <a:avLst/>
          </a:prstGeom>
          <a:ln w="19050" cap="flat" cmpd="sng" algn="ctr">
            <a:solidFill>
              <a:schemeClr val="accent4">
                <a:shade val="50000"/>
              </a:schemeClr>
            </a:solidFill>
            <a:prstDash val="solid"/>
            <a:headEnd type="none" w="med" len="med"/>
            <a:tailEnd type="none" w="med" len="med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4" name="Straight Connector 23"/>
          <p:cNvCxnSpPr>
            <a:stCxn id="12" idx="3"/>
            <a:endCxn id="19" idx="1"/>
          </p:cNvCxnSpPr>
          <p:nvPr/>
        </p:nvCxnSpPr>
        <p:spPr>
          <a:xfrm>
            <a:off x="3886200" y="3200400"/>
            <a:ext cx="914400" cy="1828800"/>
          </a:xfrm>
          <a:prstGeom prst="line">
            <a:avLst/>
          </a:prstGeom>
          <a:ln w="19050" cap="flat" cmpd="sng" algn="ctr">
            <a:solidFill>
              <a:schemeClr val="accent4">
                <a:shade val="50000"/>
              </a:schemeClr>
            </a:solidFill>
            <a:prstDash val="solid"/>
            <a:headEnd type="none" w="med" len="med"/>
            <a:tailEnd type="none" w="med" len="med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0" name="Straight Connector 23"/>
          <p:cNvCxnSpPr>
            <a:stCxn id="13" idx="3"/>
            <a:endCxn id="17" idx="1"/>
          </p:cNvCxnSpPr>
          <p:nvPr/>
        </p:nvCxnSpPr>
        <p:spPr>
          <a:xfrm flipV="1">
            <a:off x="3886200" y="3200400"/>
            <a:ext cx="914400" cy="914400"/>
          </a:xfrm>
          <a:prstGeom prst="line">
            <a:avLst/>
          </a:prstGeom>
          <a:ln w="19050" cap="flat" cmpd="sng" algn="ctr">
            <a:solidFill>
              <a:schemeClr val="accent4">
                <a:shade val="50000"/>
              </a:schemeClr>
            </a:solidFill>
            <a:prstDash val="solid"/>
            <a:headEnd type="none" w="med" len="med"/>
            <a:tailEnd type="none" w="med" len="med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4" name="Straight Connector 23"/>
          <p:cNvCxnSpPr>
            <a:stCxn id="14" idx="3"/>
            <a:endCxn id="21" idx="1"/>
          </p:cNvCxnSpPr>
          <p:nvPr/>
        </p:nvCxnSpPr>
        <p:spPr>
          <a:xfrm>
            <a:off x="3886200" y="5029200"/>
            <a:ext cx="914400" cy="914400"/>
          </a:xfrm>
          <a:prstGeom prst="line">
            <a:avLst/>
          </a:prstGeom>
          <a:ln w="19050" cap="flat" cmpd="sng" algn="ctr">
            <a:solidFill>
              <a:schemeClr val="accent4">
                <a:shade val="50000"/>
              </a:schemeClr>
            </a:solidFill>
            <a:prstDash val="solid"/>
            <a:headEnd type="none" w="med" len="med"/>
            <a:tailEnd type="none" w="med" len="med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9" name="Straight Connector 23"/>
          <p:cNvCxnSpPr>
            <a:stCxn id="10" idx="3"/>
            <a:endCxn id="15" idx="1"/>
          </p:cNvCxnSpPr>
          <p:nvPr/>
        </p:nvCxnSpPr>
        <p:spPr>
          <a:xfrm flipV="1">
            <a:off x="3886200" y="2286000"/>
            <a:ext cx="914400" cy="3657600"/>
          </a:xfrm>
          <a:prstGeom prst="line">
            <a:avLst/>
          </a:prstGeom>
          <a:ln w="19050" cap="flat" cmpd="sng" algn="ctr">
            <a:solidFill>
              <a:schemeClr val="accent4">
                <a:shade val="50000"/>
              </a:schemeClr>
            </a:solidFill>
            <a:prstDash val="solid"/>
            <a:headEnd type="none" w="med" len="med"/>
            <a:tailEnd type="none" w="med" len="med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5/13/2012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0" y="5229200"/>
          <a:ext cx="9144000" cy="1402080"/>
        </p:xfrm>
        <a:graphic>
          <a:graphicData uri="http://schemas.openxmlformats.org/drawingml/2006/table">
            <a:tbl>
              <a:tblPr/>
              <a:tblGrid>
                <a:gridCol w="2768366"/>
                <a:gridCol w="6375634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jazyk 9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VY_32_INOVACE_08_Slovo a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jeho význam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Chňoupková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Martina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Slovo a jeho význam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Mgr. Martina </a:t>
            </a:r>
            <a:r>
              <a:rPr lang="cs-CZ" dirty="0" err="1" smtClean="0"/>
              <a:t>Chňoupková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>
            <a:noAutofit/>
          </a:bodyPr>
          <a:lstStyle/>
          <a:p>
            <a:pPr algn="ctr"/>
            <a:r>
              <a:rPr lang="cs-CZ" sz="3600" dirty="0" smtClean="0"/>
              <a:t>Tatínek krájel vodní meloun, který koupil </a:t>
            </a:r>
            <a:r>
              <a:rPr lang="cs-CZ" sz="3600" u="sng" dirty="0" smtClean="0"/>
              <a:t>v supermarketu</a:t>
            </a:r>
            <a:r>
              <a:rPr lang="cs-CZ" sz="3600" dirty="0" smtClean="0"/>
              <a:t>, jelikož jsme na něj měli chuť.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 kolika vět se skládá dané souvětí?</a:t>
            </a:r>
          </a:p>
          <a:p>
            <a:r>
              <a:rPr lang="cs-CZ" dirty="0" smtClean="0"/>
              <a:t>Určete druh souvětí a druh VV.</a:t>
            </a:r>
          </a:p>
          <a:p>
            <a:r>
              <a:rPr lang="cs-CZ" dirty="0" smtClean="0"/>
              <a:t>Spojku jelikož nahraďte jinou spojkou se stejným významem.</a:t>
            </a:r>
          </a:p>
          <a:p>
            <a:r>
              <a:rPr lang="cs-CZ" dirty="0" smtClean="0"/>
              <a:t>Vyhledejte slovo cizího původu. Z jakého jazyka pochází? </a:t>
            </a:r>
          </a:p>
          <a:p>
            <a:r>
              <a:rPr lang="cs-CZ" dirty="0" smtClean="0"/>
              <a:t>Vyhledejte přívlastek shodný.</a:t>
            </a:r>
          </a:p>
          <a:p>
            <a:r>
              <a:rPr lang="cs-CZ" dirty="0" smtClean="0"/>
              <a:t>Určete podtržený větný člen.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2057400"/>
            <a:ext cx="9144000" cy="3200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800" dirty="0" smtClean="0"/>
              <a:t>3</a:t>
            </a:r>
          </a:p>
          <a:p>
            <a:pPr marL="342900" indent="-342900">
              <a:buAutoNum type="arabicPeriod"/>
            </a:pPr>
            <a:r>
              <a:rPr lang="cs-CZ" sz="2800" dirty="0" smtClean="0"/>
              <a:t>souvětí podřadné, VV přívlastkové a příslovečná příčinná</a:t>
            </a:r>
          </a:p>
          <a:p>
            <a:pPr marL="342900" indent="-342900">
              <a:buAutoNum type="arabicPeriod"/>
            </a:pPr>
            <a:r>
              <a:rPr lang="cs-CZ" sz="2800" dirty="0" smtClean="0"/>
              <a:t>protože</a:t>
            </a:r>
          </a:p>
          <a:p>
            <a:pPr marL="342900" indent="-342900">
              <a:buAutoNum type="arabicPeriod"/>
            </a:pPr>
            <a:r>
              <a:rPr lang="cs-CZ" sz="2800" dirty="0" smtClean="0"/>
              <a:t>supermarket – angličtina</a:t>
            </a:r>
          </a:p>
          <a:p>
            <a:pPr marL="342900" indent="-342900">
              <a:buAutoNum type="arabicPeriod"/>
            </a:pPr>
            <a:r>
              <a:rPr lang="cs-CZ" sz="2800" dirty="0" smtClean="0"/>
              <a:t>vodní</a:t>
            </a:r>
          </a:p>
          <a:p>
            <a:pPr marL="342900" indent="-342900">
              <a:buAutoNum type="arabicPeriod"/>
            </a:pPr>
            <a:r>
              <a:rPr lang="cs-CZ" sz="2800" dirty="0" smtClean="0"/>
              <a:t>PUM</a:t>
            </a:r>
          </a:p>
          <a:p>
            <a:pPr marL="342900" indent="-342900">
              <a:buAutoNum type="arabicPeriod"/>
            </a:pP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nauka zabývající se významem slov = sémantika</a:t>
            </a:r>
          </a:p>
          <a:p>
            <a:r>
              <a:rPr lang="cs-CZ" b="1" dirty="0" smtClean="0"/>
              <a:t>význam slovní (věcný) </a:t>
            </a:r>
            <a:r>
              <a:rPr lang="cs-CZ" dirty="0" smtClean="0"/>
              <a:t>– význam slova uvedený ve slovníku (</a:t>
            </a:r>
            <a:r>
              <a:rPr lang="cs-CZ" i="1" dirty="0" smtClean="0"/>
              <a:t>hospodářství – výrobní činnost společnosti)</a:t>
            </a:r>
          </a:p>
          <a:p>
            <a:r>
              <a:rPr lang="cs-CZ" b="1" dirty="0" smtClean="0"/>
              <a:t>význam mluvnický (gramatický) </a:t>
            </a:r>
            <a:r>
              <a:rPr lang="cs-CZ" dirty="0" smtClean="0"/>
              <a:t>– slovo ho nabývá až ve spojení s jinými slovy ve větě; vyjadřuje určité mluvnické kategorie (</a:t>
            </a:r>
            <a:r>
              <a:rPr lang="cs-CZ" i="1" dirty="0" smtClean="0"/>
              <a:t>pád, číslo, rod…</a:t>
            </a:r>
            <a:r>
              <a:rPr lang="cs-CZ" dirty="0" smtClean="0"/>
              <a:t>), různé slovní druhy atd.</a:t>
            </a:r>
            <a:endParaRPr lang="cs-CZ" b="1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Slova nadřazená a podřazená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Máme slova: </a:t>
            </a:r>
            <a:r>
              <a:rPr lang="cs-CZ" i="1" dirty="0" smtClean="0"/>
              <a:t>hlodavec, tygr, </a:t>
            </a:r>
            <a:r>
              <a:rPr lang="cs-CZ" i="1" dirty="0" smtClean="0"/>
              <a:t>savec, </a:t>
            </a:r>
            <a:r>
              <a:rPr lang="cs-CZ" i="1" dirty="0" smtClean="0"/>
              <a:t>lev, myš, šelma, potkan</a:t>
            </a:r>
          </a:p>
          <a:p>
            <a:pPr lvl="1"/>
            <a:r>
              <a:rPr lang="cs-CZ" dirty="0" smtClean="0"/>
              <a:t>Které z uvedených slov zahrnuje všechna další slova? Je jim tedy významově nadřazeno?</a:t>
            </a:r>
          </a:p>
          <a:p>
            <a:pPr lvl="1"/>
            <a:endParaRPr lang="cs-CZ" dirty="0" smtClean="0"/>
          </a:p>
          <a:p>
            <a:pPr lvl="1"/>
            <a:r>
              <a:rPr lang="cs-CZ" dirty="0" smtClean="0"/>
              <a:t>Ostatní slova jsou tomuto slovu? _________________</a:t>
            </a:r>
          </a:p>
          <a:p>
            <a:pPr lvl="1"/>
            <a:endParaRPr lang="cs-CZ" dirty="0" smtClean="0"/>
          </a:p>
          <a:p>
            <a:pPr lvl="1"/>
            <a:r>
              <a:rPr lang="cs-CZ" dirty="0" smtClean="0"/>
              <a:t>Jaká slova jsou na stejné významové rovině – jsou tedy souřadná?</a:t>
            </a:r>
          </a:p>
          <a:p>
            <a:pPr lvl="1">
              <a:buNone/>
            </a:pPr>
            <a:endParaRPr lang="cs-CZ" dirty="0" smtClean="0"/>
          </a:p>
          <a:p>
            <a:endParaRPr lang="cs-CZ" dirty="0" smtClean="0"/>
          </a:p>
          <a:p>
            <a:pPr lvl="1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867400" y="2971800"/>
            <a:ext cx="1030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savec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638800" y="3733800"/>
            <a:ext cx="1777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podřazena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48000" y="5410200"/>
            <a:ext cx="2622513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hlodavec, šelma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lev, tygr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myš, potkan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612775" y="1600200"/>
          <a:ext cx="8153400" cy="4495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Slova jednoznačná a mnohoznačná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slovo jednoznačné je takové, které má pouze jeden význam – např.: Petr, Praha, částice…</a:t>
            </a:r>
          </a:p>
          <a:p>
            <a:endParaRPr lang="cs-CZ" dirty="0" smtClean="0"/>
          </a:p>
          <a:p>
            <a:r>
              <a:rPr lang="cs-CZ" dirty="0" smtClean="0"/>
              <a:t>slovo mnohoznačné má více významů, jeden je základní, ostatní jsou přenesené</a:t>
            </a:r>
          </a:p>
          <a:p>
            <a:pPr lvl="1"/>
            <a:r>
              <a:rPr lang="cs-CZ" dirty="0" smtClean="0"/>
              <a:t>metafora – přenesení významu na základě vnější podobnosti</a:t>
            </a:r>
          </a:p>
          <a:p>
            <a:pPr lvl="1"/>
            <a:r>
              <a:rPr lang="cs-CZ" dirty="0" smtClean="0"/>
              <a:t>metonymie – přenesení významu na základě vnitřní podobnosti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Rozlište následující slova ne jednoznačná a mnohoznačná: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609600" y="1589566"/>
            <a:ext cx="3886200" cy="5268433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míč</a:t>
            </a:r>
          </a:p>
          <a:p>
            <a:r>
              <a:rPr lang="cs-CZ" dirty="0" smtClean="0"/>
              <a:t>láska</a:t>
            </a:r>
          </a:p>
          <a:p>
            <a:r>
              <a:rPr lang="cs-CZ" dirty="0" smtClean="0"/>
              <a:t>jeřáb</a:t>
            </a:r>
          </a:p>
          <a:p>
            <a:r>
              <a:rPr lang="cs-CZ" dirty="0" smtClean="0"/>
              <a:t>přísudek</a:t>
            </a:r>
          </a:p>
          <a:p>
            <a:r>
              <a:rPr lang="cs-CZ" dirty="0" smtClean="0"/>
              <a:t>nanuk</a:t>
            </a:r>
          </a:p>
          <a:p>
            <a:r>
              <a:rPr lang="cs-CZ" dirty="0" smtClean="0"/>
              <a:t>židle</a:t>
            </a:r>
          </a:p>
          <a:p>
            <a:r>
              <a:rPr lang="cs-CZ" dirty="0" smtClean="0"/>
              <a:t>kmen</a:t>
            </a:r>
          </a:p>
          <a:p>
            <a:r>
              <a:rPr lang="cs-CZ" dirty="0" smtClean="0"/>
              <a:t>kolej</a:t>
            </a:r>
          </a:p>
          <a:p>
            <a:r>
              <a:rPr lang="cs-CZ" dirty="0" err="1" smtClean="0"/>
              <a:t>crrrr</a:t>
            </a:r>
            <a:endParaRPr lang="cs-CZ" dirty="0" smtClean="0"/>
          </a:p>
          <a:p>
            <a:r>
              <a:rPr lang="cs-CZ" dirty="0" smtClean="0"/>
              <a:t>padák</a:t>
            </a:r>
          </a:p>
          <a:p>
            <a:r>
              <a:rPr lang="cs-CZ" dirty="0" smtClean="0"/>
              <a:t>kost</a:t>
            </a:r>
          </a:p>
          <a:p>
            <a:r>
              <a:rPr lang="cs-CZ" dirty="0" smtClean="0"/>
              <a:t>Tomáš</a:t>
            </a:r>
          </a:p>
          <a:p>
            <a:r>
              <a:rPr lang="cs-CZ" dirty="0" smtClean="0"/>
              <a:t>lístek</a:t>
            </a:r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844901" y="1589566"/>
            <a:ext cx="3886200" cy="5268433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jednoznačné</a:t>
            </a:r>
          </a:p>
          <a:p>
            <a:r>
              <a:rPr lang="cs-CZ" dirty="0" smtClean="0"/>
              <a:t>jednoznačné</a:t>
            </a:r>
          </a:p>
          <a:p>
            <a:r>
              <a:rPr lang="cs-CZ" dirty="0" smtClean="0"/>
              <a:t>mnohoznačné</a:t>
            </a:r>
          </a:p>
          <a:p>
            <a:r>
              <a:rPr lang="cs-CZ" dirty="0" smtClean="0"/>
              <a:t>jednoznačné</a:t>
            </a:r>
          </a:p>
          <a:p>
            <a:r>
              <a:rPr lang="cs-CZ" dirty="0" smtClean="0"/>
              <a:t>jednoznačné</a:t>
            </a:r>
          </a:p>
          <a:p>
            <a:r>
              <a:rPr lang="cs-CZ" dirty="0" smtClean="0"/>
              <a:t>jednoznačné</a:t>
            </a:r>
          </a:p>
          <a:p>
            <a:r>
              <a:rPr lang="cs-CZ" dirty="0" smtClean="0"/>
              <a:t>mnohoznačné</a:t>
            </a:r>
          </a:p>
          <a:p>
            <a:r>
              <a:rPr lang="cs-CZ" dirty="0" smtClean="0"/>
              <a:t>mnohoznačné</a:t>
            </a:r>
          </a:p>
          <a:p>
            <a:r>
              <a:rPr lang="cs-CZ" dirty="0" smtClean="0"/>
              <a:t>jednoznačné</a:t>
            </a:r>
          </a:p>
          <a:p>
            <a:r>
              <a:rPr lang="cs-CZ" dirty="0" smtClean="0"/>
              <a:t>mnohoznačné</a:t>
            </a:r>
          </a:p>
          <a:p>
            <a:r>
              <a:rPr lang="cs-CZ" dirty="0" smtClean="0"/>
              <a:t>mnohoznačné</a:t>
            </a:r>
          </a:p>
          <a:p>
            <a:r>
              <a:rPr lang="cs-CZ" dirty="0" smtClean="0"/>
              <a:t>jednoznačné</a:t>
            </a:r>
          </a:p>
          <a:p>
            <a:r>
              <a:rPr lang="cs-CZ" dirty="0" smtClean="0"/>
              <a:t>mnohoznačné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/>
              <a:t>Následující jednoznačná slova rozdělte do čtyř skupin: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6857" y="1752600"/>
            <a:ext cx="89971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trojúhelník, Ostrava, haf, mnich, oxid, lečo, vlastnost, nemocnice, žaludek,</a:t>
            </a:r>
          </a:p>
          <a:p>
            <a:r>
              <a:rPr lang="cs-CZ" sz="2400" dirty="0" smtClean="0"/>
              <a:t>Vlastimil, otec, ratata, gotika, Maledivy</a:t>
            </a:r>
          </a:p>
          <a:p>
            <a:endParaRPr lang="cs-CZ" sz="2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0" y="3276600"/>
          <a:ext cx="9144000" cy="3581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86000"/>
                <a:gridCol w="2286000"/>
                <a:gridCol w="2286000"/>
                <a:gridCol w="2286000"/>
              </a:tblGrid>
              <a:tr h="596900">
                <a:tc>
                  <a:txBody>
                    <a:bodyPr/>
                    <a:lstStyle/>
                    <a:p>
                      <a:r>
                        <a:rPr lang="cs-CZ" dirty="0" smtClean="0"/>
                        <a:t>vlastní jména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termíny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citoslovce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jiná slova</a:t>
                      </a:r>
                      <a:endParaRPr lang="cs-CZ" dirty="0"/>
                    </a:p>
                  </a:txBody>
                  <a:tcPr/>
                </a:tc>
              </a:tr>
              <a:tr h="5969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969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969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969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969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2438400" y="3962400"/>
            <a:ext cx="1313949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/>
              <a:t>trojúhelník</a:t>
            </a:r>
            <a:endParaRPr lang="cs-CZ" sz="2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28600" y="3962400"/>
            <a:ext cx="1094787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/>
              <a:t>Ostrava</a:t>
            </a:r>
            <a:endParaRPr lang="cs-CZ" sz="2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48200" y="3962400"/>
            <a:ext cx="558166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/>
              <a:t>haf</a:t>
            </a:r>
            <a:endParaRPr lang="cs-CZ" sz="2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934200" y="3962400"/>
            <a:ext cx="801886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/>
              <a:t>mnich</a:t>
            </a:r>
            <a:endParaRPr lang="cs-CZ" sz="2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438400" y="4572000"/>
            <a:ext cx="676404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/>
              <a:t>oxid</a:t>
            </a:r>
            <a:endParaRPr lang="cs-CZ" sz="2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934200" y="4572000"/>
            <a:ext cx="638316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/>
              <a:t>lečo</a:t>
            </a:r>
            <a:endParaRPr lang="cs-CZ" sz="2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934200" y="5105400"/>
            <a:ext cx="1133644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/>
              <a:t>vlastnost</a:t>
            </a:r>
            <a:endParaRPr lang="cs-CZ" sz="2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010400" y="5715000"/>
            <a:ext cx="1322798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/>
              <a:t>nemocnice</a:t>
            </a:r>
            <a:endParaRPr lang="cs-CZ" sz="2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438400" y="5105400"/>
            <a:ext cx="1069524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/>
              <a:t>žaludek</a:t>
            </a:r>
            <a:endParaRPr lang="cs-CZ" sz="2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28600" y="4572000"/>
            <a:ext cx="1119217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/>
              <a:t>Vlastimil</a:t>
            </a:r>
            <a:endParaRPr lang="cs-CZ" sz="2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010400" y="6427113"/>
            <a:ext cx="652743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/>
              <a:t>otec</a:t>
            </a:r>
            <a:endParaRPr lang="cs-CZ" sz="2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648200" y="4572000"/>
            <a:ext cx="896849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/>
              <a:t>ratata</a:t>
            </a:r>
            <a:endParaRPr lang="cs-CZ" sz="2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362200" y="5791200"/>
            <a:ext cx="899605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/>
              <a:t>gotika</a:t>
            </a:r>
            <a:endParaRPr lang="cs-CZ" sz="2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28600" y="5181600"/>
            <a:ext cx="1244251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/>
              <a:t>Maledivy</a:t>
            </a:r>
            <a:endParaRPr lang="cs-CZ" sz="2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2800" dirty="0" smtClean="0"/>
              <a:t>Použijte </a:t>
            </a:r>
            <a:r>
              <a:rPr lang="cs-CZ" sz="2800" dirty="0" smtClean="0"/>
              <a:t>následující mnohoznačná slova ve větě, tak aby vynikl jejich různý význam, uveďte, kdy se jedná o význam základní: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Např.: hlava:	Bolí mě hlava. Otec je hlava rodiny.</a:t>
            </a:r>
          </a:p>
          <a:p>
            <a:pPr>
              <a:buNone/>
            </a:pPr>
            <a:r>
              <a:rPr lang="cs-CZ" dirty="0" smtClean="0"/>
              <a:t>				Četli jsme v ústavě hlavu první.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kohoutek, jablko, kmen, koruna, stolička, lopatka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Synonyma, antonyma, homonyma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synonyma – slova stejného nebo podobného významu (dívka – holka)</a:t>
            </a:r>
          </a:p>
          <a:p>
            <a:endParaRPr lang="cs-CZ" dirty="0" smtClean="0"/>
          </a:p>
          <a:p>
            <a:r>
              <a:rPr lang="cs-CZ" dirty="0" smtClean="0"/>
              <a:t>antonyma – slova opačného významu (den x noc)</a:t>
            </a:r>
          </a:p>
          <a:p>
            <a:endParaRPr lang="cs-CZ" dirty="0" smtClean="0"/>
          </a:p>
          <a:p>
            <a:r>
              <a:rPr lang="cs-CZ" dirty="0" smtClean="0"/>
              <a:t>homonyma – slova stejně znějící, ale mající různý původ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extLst/>
          </a:lstStyle>
          <a:p>
            <a:r>
              <a:rPr lang="cs-CZ" dirty="0" smtClean="0"/>
              <a:t>Přiřaďte:</a:t>
            </a:r>
            <a:endParaRPr lang="cs-CZ" dirty="0"/>
          </a:p>
        </p:txBody>
      </p:sp>
      <p:sp>
        <p:nvSpPr>
          <p:cNvPr id="3" name="Rectangle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70000" lnSpcReduction="20000"/>
          </a:bodyPr>
          <a:lstStyle>
            <a:extLst/>
          </a:lstStyle>
          <a:p>
            <a:r>
              <a:rPr lang="cs-CZ" dirty="0" smtClean="0"/>
              <a:t>synonymum ke slovu hezký</a:t>
            </a:r>
            <a:endParaRPr lang="cs-CZ" dirty="0"/>
          </a:p>
        </p:txBody>
      </p:sp>
      <p:sp>
        <p:nvSpPr>
          <p:cNvPr id="4" name="Rectangle 4"/>
          <p:cNvSpPr>
            <a:spLocks noGrp="1"/>
          </p:cNvSpPr>
          <p:nvPr>
            <p:ph type="body" sz="quarter" idx="14"/>
          </p:nvPr>
        </p:nvSpPr>
        <p:spPr/>
        <p:txBody>
          <a:bodyPr>
            <a:normAutofit fontScale="62500" lnSpcReduction="20000"/>
          </a:bodyPr>
          <a:lstStyle>
            <a:extLst/>
          </a:lstStyle>
          <a:p>
            <a:r>
              <a:rPr lang="cs-CZ" dirty="0" smtClean="0"/>
              <a:t>antonymum ke slovu koukat se</a:t>
            </a:r>
            <a:endParaRPr lang="cs-CZ" dirty="0"/>
          </a:p>
        </p:txBody>
      </p:sp>
      <p:sp>
        <p:nvSpPr>
          <p:cNvPr id="5" name="Rectangle 5"/>
          <p:cNvSpPr>
            <a:spLocks noGrp="1"/>
          </p:cNvSpPr>
          <p:nvPr>
            <p:ph type="body" sz="quarter" idx="15"/>
          </p:nvPr>
        </p:nvSpPr>
        <p:spPr/>
        <p:txBody>
          <a:bodyPr>
            <a:normAutofit fontScale="77500" lnSpcReduction="20000"/>
          </a:bodyPr>
          <a:lstStyle>
            <a:extLst/>
          </a:lstStyle>
          <a:p>
            <a:r>
              <a:rPr lang="cs-CZ" dirty="0" smtClean="0"/>
              <a:t>synonymum ke slovu otec</a:t>
            </a:r>
            <a:endParaRPr lang="cs-CZ" dirty="0"/>
          </a:p>
        </p:txBody>
      </p:sp>
      <p:sp>
        <p:nvSpPr>
          <p:cNvPr id="6" name="Rectangle 6"/>
          <p:cNvSpPr>
            <a:spLocks noGrp="1"/>
          </p:cNvSpPr>
          <p:nvPr>
            <p:ph type="body" sz="quarter" idx="16"/>
          </p:nvPr>
        </p:nvSpPr>
        <p:spPr/>
        <p:txBody>
          <a:bodyPr>
            <a:normAutofit fontScale="62500" lnSpcReduction="20000"/>
          </a:bodyPr>
          <a:lstStyle>
            <a:extLst/>
          </a:lstStyle>
          <a:p>
            <a:r>
              <a:rPr lang="cs-CZ" dirty="0" smtClean="0"/>
              <a:t>synonymum ke slovu interjekce</a:t>
            </a:r>
            <a:endParaRPr lang="cs-CZ" dirty="0"/>
          </a:p>
        </p:txBody>
      </p:sp>
      <p:sp>
        <p:nvSpPr>
          <p:cNvPr id="7" name="Rectangle 7"/>
          <p:cNvSpPr>
            <a:spLocks noGrp="1"/>
          </p:cNvSpPr>
          <p:nvPr>
            <p:ph type="body" sz="quarter" idx="17"/>
          </p:nvPr>
        </p:nvSpPr>
        <p:spPr/>
        <p:txBody>
          <a:bodyPr>
            <a:normAutofit fontScale="77500" lnSpcReduction="20000"/>
          </a:bodyPr>
          <a:lstStyle>
            <a:extLst/>
          </a:lstStyle>
          <a:p>
            <a:r>
              <a:rPr lang="cs-CZ" dirty="0" smtClean="0"/>
              <a:t>antonymum ke slovu zlý</a:t>
            </a:r>
            <a:endParaRPr lang="cs-CZ" dirty="0"/>
          </a:p>
        </p:txBody>
      </p:sp>
      <p:sp>
        <p:nvSpPr>
          <p:cNvPr id="8" name="Rectangle 8"/>
          <p:cNvSpPr>
            <a:spLocks noGrp="1"/>
          </p:cNvSpPr>
          <p:nvPr>
            <p:ph type="body" sz="quarter" idx="18"/>
          </p:nvPr>
        </p:nvSpPr>
        <p:spPr/>
        <p:txBody>
          <a:bodyPr>
            <a:normAutofit fontScale="85000" lnSpcReduction="20000"/>
          </a:bodyPr>
          <a:lstStyle>
            <a:extLst/>
          </a:lstStyle>
          <a:p>
            <a:r>
              <a:rPr lang="cs-CZ" smtClean="0"/>
              <a:t>hodný</a:t>
            </a:r>
            <a:endParaRPr lang="cs-CZ" dirty="0"/>
          </a:p>
        </p:txBody>
      </p:sp>
      <p:sp>
        <p:nvSpPr>
          <p:cNvPr id="9" name="Rectangle 9"/>
          <p:cNvSpPr>
            <a:spLocks noGrp="1"/>
          </p:cNvSpPr>
          <p:nvPr>
            <p:ph type="body" sz="quarter" idx="19"/>
          </p:nvPr>
        </p:nvSpPr>
        <p:spPr/>
        <p:txBody>
          <a:bodyPr>
            <a:normAutofit fontScale="85000" lnSpcReduction="20000"/>
          </a:bodyPr>
          <a:lstStyle>
            <a:extLst/>
          </a:lstStyle>
          <a:p>
            <a:r>
              <a:rPr lang="cs-CZ" dirty="0" smtClean="0"/>
              <a:t>táta</a:t>
            </a:r>
            <a:endParaRPr lang="cs-CZ" dirty="0"/>
          </a:p>
        </p:txBody>
      </p:sp>
      <p:sp>
        <p:nvSpPr>
          <p:cNvPr id="10" name="Rectangle 10"/>
          <p:cNvSpPr>
            <a:spLocks noGrp="1"/>
          </p:cNvSpPr>
          <p:nvPr>
            <p:ph type="body" sz="quarter" idx="20"/>
          </p:nvPr>
        </p:nvSpPr>
        <p:spPr/>
        <p:txBody>
          <a:bodyPr>
            <a:normAutofit fontScale="85000" lnSpcReduction="20000"/>
          </a:bodyPr>
          <a:lstStyle>
            <a:extLst/>
          </a:lstStyle>
          <a:p>
            <a:r>
              <a:rPr lang="cs-CZ" dirty="0" smtClean="0"/>
              <a:t>pěkný</a:t>
            </a:r>
            <a:endParaRPr lang="cs-CZ" dirty="0"/>
          </a:p>
        </p:txBody>
      </p:sp>
      <p:sp>
        <p:nvSpPr>
          <p:cNvPr id="11" name="Rectangle 11"/>
          <p:cNvSpPr>
            <a:spLocks noGrp="1"/>
          </p:cNvSpPr>
          <p:nvPr>
            <p:ph type="body" sz="quarter" idx="21"/>
          </p:nvPr>
        </p:nvSpPr>
        <p:spPr/>
        <p:txBody>
          <a:bodyPr>
            <a:normAutofit fontScale="85000" lnSpcReduction="20000"/>
          </a:bodyPr>
          <a:lstStyle>
            <a:extLst/>
          </a:lstStyle>
          <a:p>
            <a:r>
              <a:rPr lang="cs-CZ" dirty="0" smtClean="0"/>
              <a:t>nekoukat se</a:t>
            </a:r>
            <a:endParaRPr lang="cs-CZ" dirty="0"/>
          </a:p>
        </p:txBody>
      </p:sp>
      <p:sp>
        <p:nvSpPr>
          <p:cNvPr id="12" name="Rectangle 12"/>
          <p:cNvSpPr>
            <a:spLocks noGrp="1"/>
          </p:cNvSpPr>
          <p:nvPr>
            <p:ph type="body" sz="quarter" idx="22"/>
          </p:nvPr>
        </p:nvSpPr>
        <p:spPr/>
        <p:txBody>
          <a:bodyPr>
            <a:normAutofit fontScale="85000" lnSpcReduction="20000"/>
          </a:bodyPr>
          <a:lstStyle>
            <a:extLst/>
          </a:lstStyle>
          <a:p>
            <a:r>
              <a:rPr lang="cs-CZ" dirty="0" smtClean="0"/>
              <a:t>citoslovce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Nadpis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Vyhledejte z řady slov synonyma: </a:t>
            </a:r>
            <a:endParaRPr lang="cs-CZ" dirty="0"/>
          </a:p>
        </p:txBody>
      </p:sp>
      <p:sp>
        <p:nvSpPr>
          <p:cNvPr id="17" name="Zástupný symbol pro obsah 16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lnSpc>
                <a:spcPct val="200000"/>
              </a:lnSpc>
              <a:buNone/>
            </a:pPr>
            <a:r>
              <a:rPr lang="cs-CZ" sz="3200" dirty="0" smtClean="0"/>
              <a:t>vůz, avšak, hezký, dům, levný,bicykl, ale, dějepis, </a:t>
            </a:r>
          </a:p>
          <a:p>
            <a:pPr>
              <a:lnSpc>
                <a:spcPct val="200000"/>
              </a:lnSpc>
              <a:buNone/>
            </a:pPr>
            <a:r>
              <a:rPr lang="cs-CZ" sz="3200" dirty="0" smtClean="0"/>
              <a:t>stavení, historie, otec, kolo, pěkný, automobil, </a:t>
            </a:r>
          </a:p>
          <a:p>
            <a:pPr>
              <a:lnSpc>
                <a:spcPct val="200000"/>
              </a:lnSpc>
              <a:buNone/>
            </a:pPr>
            <a:r>
              <a:rPr lang="cs-CZ" sz="3200" dirty="0" smtClean="0"/>
              <a:t>barák, laciný, táta</a:t>
            </a:r>
            <a:endParaRPr lang="cs-CZ" sz="3200" dirty="0"/>
          </a:p>
        </p:txBody>
      </p:sp>
      <p:cxnSp>
        <p:nvCxnSpPr>
          <p:cNvPr id="19" name="Přímá spojovací čára 18"/>
          <p:cNvCxnSpPr/>
          <p:nvPr/>
        </p:nvCxnSpPr>
        <p:spPr>
          <a:xfrm>
            <a:off x="685800" y="2514600"/>
            <a:ext cx="609600" cy="0"/>
          </a:xfrm>
          <a:prstGeom prst="lin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6248400" y="3581400"/>
            <a:ext cx="1676400" cy="0"/>
          </a:xfrm>
          <a:prstGeom prst="line">
            <a:avLst/>
          </a:prstGeom>
          <a:ln w="508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1447800" y="2514600"/>
            <a:ext cx="990600" cy="0"/>
          </a:xfrm>
          <a:prstGeom prst="line">
            <a:avLst/>
          </a:prstGeom>
          <a:ln w="508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6629400" y="2514600"/>
            <a:ext cx="533400" cy="0"/>
          </a:xfrm>
          <a:prstGeom prst="line">
            <a:avLst/>
          </a:prstGeom>
          <a:ln w="508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2514600" y="2514600"/>
            <a:ext cx="914400" cy="0"/>
          </a:xfrm>
          <a:prstGeom prst="line">
            <a:avLst/>
          </a:prstGeom>
          <a:ln w="508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5029200" y="3581400"/>
            <a:ext cx="990600" cy="0"/>
          </a:xfrm>
          <a:prstGeom prst="line">
            <a:avLst/>
          </a:prstGeom>
          <a:ln w="508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>
            <a:off x="3657600" y="2514600"/>
            <a:ext cx="762000" cy="0"/>
          </a:xfrm>
          <a:prstGeom prst="line">
            <a:avLst/>
          </a:prstGeom>
          <a:ln w="508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>
            <a:off x="685800" y="3581400"/>
            <a:ext cx="1143000" cy="0"/>
          </a:xfrm>
          <a:prstGeom prst="line">
            <a:avLst/>
          </a:prstGeom>
          <a:ln w="508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>
            <a:off x="685800" y="4648200"/>
            <a:ext cx="1066800" cy="0"/>
          </a:xfrm>
          <a:prstGeom prst="line">
            <a:avLst/>
          </a:prstGeom>
          <a:ln w="508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čára 39"/>
          <p:cNvCxnSpPr/>
          <p:nvPr/>
        </p:nvCxnSpPr>
        <p:spPr>
          <a:xfrm>
            <a:off x="4495800" y="2514600"/>
            <a:ext cx="914400" cy="0"/>
          </a:xfrm>
          <a:prstGeom prst="line">
            <a:avLst/>
          </a:prstGeom>
          <a:ln w="50800">
            <a:solidFill>
              <a:srgbClr val="FF33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čára 41"/>
          <p:cNvCxnSpPr/>
          <p:nvPr/>
        </p:nvCxnSpPr>
        <p:spPr>
          <a:xfrm>
            <a:off x="1828800" y="4648200"/>
            <a:ext cx="914400" cy="0"/>
          </a:xfrm>
          <a:prstGeom prst="line">
            <a:avLst/>
          </a:prstGeom>
          <a:ln w="50800">
            <a:solidFill>
              <a:srgbClr val="FF33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čára 42"/>
          <p:cNvCxnSpPr/>
          <p:nvPr/>
        </p:nvCxnSpPr>
        <p:spPr>
          <a:xfrm>
            <a:off x="5486400" y="2514600"/>
            <a:ext cx="990600" cy="0"/>
          </a:xfrm>
          <a:prstGeom prst="line">
            <a:avLst/>
          </a:prstGeom>
          <a:ln w="50800">
            <a:solidFill>
              <a:srgbClr val="FF99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ovací čára 44"/>
          <p:cNvCxnSpPr/>
          <p:nvPr/>
        </p:nvCxnSpPr>
        <p:spPr>
          <a:xfrm>
            <a:off x="4114800" y="3581400"/>
            <a:ext cx="762000" cy="0"/>
          </a:xfrm>
          <a:prstGeom prst="line">
            <a:avLst/>
          </a:prstGeom>
          <a:ln w="50800">
            <a:solidFill>
              <a:srgbClr val="FF993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čára 47"/>
          <p:cNvCxnSpPr/>
          <p:nvPr/>
        </p:nvCxnSpPr>
        <p:spPr>
          <a:xfrm>
            <a:off x="7315200" y="2514600"/>
            <a:ext cx="1295400" cy="0"/>
          </a:xfrm>
          <a:prstGeom prst="line">
            <a:avLst/>
          </a:prstGeom>
          <a:ln w="50800"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čára 49"/>
          <p:cNvCxnSpPr/>
          <p:nvPr/>
        </p:nvCxnSpPr>
        <p:spPr>
          <a:xfrm>
            <a:off x="1905000" y="3581400"/>
            <a:ext cx="1295400" cy="0"/>
          </a:xfrm>
          <a:prstGeom prst="line">
            <a:avLst/>
          </a:prstGeom>
          <a:ln w="50800"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ovací čára 50"/>
          <p:cNvCxnSpPr/>
          <p:nvPr/>
        </p:nvCxnSpPr>
        <p:spPr>
          <a:xfrm>
            <a:off x="3276600" y="3581400"/>
            <a:ext cx="762000" cy="0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ovací čára 52"/>
          <p:cNvCxnSpPr/>
          <p:nvPr/>
        </p:nvCxnSpPr>
        <p:spPr>
          <a:xfrm>
            <a:off x="2971800" y="4648200"/>
            <a:ext cx="762000" cy="0"/>
          </a:xfrm>
          <a:prstGeom prst="line">
            <a:avLst/>
          </a:prstGeom>
          <a:ln w="508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Mezi synonymy vyhledejte slovo nářeční: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kluk   hoch   chlapec   </a:t>
            </a:r>
            <a:r>
              <a:rPr lang="cs-CZ" dirty="0" err="1" smtClean="0"/>
              <a:t>ogar</a:t>
            </a:r>
            <a:r>
              <a:rPr lang="cs-CZ" dirty="0" smtClean="0"/>
              <a:t>	</a:t>
            </a:r>
          </a:p>
          <a:p>
            <a:r>
              <a:rPr lang="cs-CZ" dirty="0" smtClean="0"/>
              <a:t>duchna   peřina   </a:t>
            </a:r>
          </a:p>
          <a:p>
            <a:r>
              <a:rPr lang="cs-CZ" dirty="0" smtClean="0"/>
              <a:t>hospodařit   gazdovat	</a:t>
            </a:r>
          </a:p>
          <a:p>
            <a:r>
              <a:rPr lang="cs-CZ" dirty="0" smtClean="0"/>
              <a:t>ves   vesnice   dědina</a:t>
            </a: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4267200" y="2133600"/>
            <a:ext cx="838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990600" y="2590800"/>
            <a:ext cx="10668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2819400" y="3124200"/>
            <a:ext cx="1524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3048000" y="3657600"/>
            <a:ext cx="1219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Odborné názvy - termíny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mají jasně vymezený význam </a:t>
            </a:r>
          </a:p>
          <a:p>
            <a:r>
              <a:rPr lang="cs-CZ" dirty="0" smtClean="0"/>
              <a:t>věda zabývající se odbornými názvy = terminologie</a:t>
            </a:r>
          </a:p>
          <a:p>
            <a:pPr lvl="1"/>
            <a:r>
              <a:rPr lang="cs-CZ" i="1" dirty="0" smtClean="0"/>
              <a:t>prvosenka, grafém, substantivum…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Vyhledejte v textu termíny: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Kyselina může poleptat sliznice.</a:t>
            </a:r>
          </a:p>
          <a:p>
            <a:r>
              <a:rPr lang="cs-CZ" dirty="0" smtClean="0"/>
              <a:t>Substantivum je podstatné jméno.</a:t>
            </a:r>
          </a:p>
          <a:p>
            <a:r>
              <a:rPr lang="cs-CZ" dirty="0" smtClean="0"/>
              <a:t>Na infekce horních cest dýchacích je dobré pít bylinkové čaje.</a:t>
            </a:r>
          </a:p>
          <a:p>
            <a:r>
              <a:rPr lang="cs-CZ" dirty="0" smtClean="0"/>
              <a:t>Můj bratr zná snad všechna souhvězdí.</a:t>
            </a:r>
          </a:p>
          <a:p>
            <a:r>
              <a:rPr lang="cs-CZ" dirty="0" smtClean="0"/>
              <a:t>Delfín patří mezi savce, i když si mnozí jistě myslí, že je to ryba.</a:t>
            </a:r>
          </a:p>
          <a:p>
            <a:r>
              <a:rPr lang="cs-CZ" dirty="0" smtClean="0"/>
              <a:t>V automobilech s dieselovým motorem určitě nenajdeme katalysátor. </a:t>
            </a: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-990600" y="2590800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1749</TotalTime>
  <Words>597</Words>
  <Application>Microsoft Office PowerPoint</Application>
  <PresentationFormat>Předvádění na obrazovce (4:3)</PresentationFormat>
  <Paragraphs>144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Medián</vt:lpstr>
      <vt:lpstr>Snímek 1</vt:lpstr>
      <vt:lpstr>Slovo a jeho význam</vt:lpstr>
      <vt:lpstr>Tatínek krájel vodní meloun, který koupil v supermarketu, jelikož jsme na něj měli chuť.</vt:lpstr>
      <vt:lpstr>Slovo</vt:lpstr>
      <vt:lpstr>Slova nadřazená a podřazená</vt:lpstr>
      <vt:lpstr>Snímek 6</vt:lpstr>
      <vt:lpstr>Slova jednoznačná a mnohoznačná</vt:lpstr>
      <vt:lpstr>Rozlište následující slova ne jednoznačná a mnohoznačná:</vt:lpstr>
      <vt:lpstr>Následující jednoznačná slova rozdělte do čtyř skupin:</vt:lpstr>
      <vt:lpstr>Použijte následující mnohoznačná slova ve větě, tak aby vynikl jejich různý význam, uveďte, kdy se jedná o význam základní:</vt:lpstr>
      <vt:lpstr>Synonyma, antonyma, homonyma</vt:lpstr>
      <vt:lpstr>Přiřaďte:</vt:lpstr>
      <vt:lpstr>Vyhledejte z řady slov synonyma: </vt:lpstr>
      <vt:lpstr>Mezi synonymy vyhledejte slovo nářeční:</vt:lpstr>
      <vt:lpstr>Odborné názvy - termíny</vt:lpstr>
      <vt:lpstr>Vyhledejte v textu termíny: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Slovo a jeho význam</dc:title>
  <dc:creator>Martina</dc:creator>
  <cp:lastModifiedBy>Vaše jméno</cp:lastModifiedBy>
  <cp:revision>17</cp:revision>
  <dcterms:created xsi:type="dcterms:W3CDTF">2006-08-16T00:00:00Z</dcterms:created>
  <dcterms:modified xsi:type="dcterms:W3CDTF">2012-05-13T17:23:25Z</dcterms:modified>
</cp:coreProperties>
</file>