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362200"/>
                <a:gridCol w="6781800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VY_32_INOVACE_13_Obohacování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slovní zásoby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- úvodní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371600"/>
            <a:ext cx="9144000" cy="1828800"/>
          </a:xfrm>
        </p:spPr>
        <p:txBody>
          <a:bodyPr/>
          <a:lstStyle/>
          <a:p>
            <a:pPr algn="ctr"/>
            <a:r>
              <a:rPr lang="cs-CZ" dirty="0" smtClean="0"/>
              <a:t>Obohacování slovní zásoby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Obohacování slovní zásoby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mění společnost, mění se i její slovní zásoba, některá slova zanikají (např.: </a:t>
            </a:r>
            <a:r>
              <a:rPr lang="cs-CZ" dirty="0" err="1" smtClean="0"/>
              <a:t>šafář</a:t>
            </a:r>
            <a:r>
              <a:rPr lang="cs-CZ" dirty="0" smtClean="0"/>
              <a:t>) a vznikají nová (např. manažer)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Způsoby obohacování slovní zásoby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změnou původního významu slov</a:t>
            </a:r>
          </a:p>
          <a:p>
            <a:r>
              <a:rPr lang="cs-CZ" dirty="0" smtClean="0"/>
              <a:t>tvořením nových slov pomocí – odvozování, skládání, zkracování</a:t>
            </a:r>
          </a:p>
          <a:p>
            <a:r>
              <a:rPr lang="cs-CZ" dirty="0" smtClean="0"/>
              <a:t>spojováním slov </a:t>
            </a:r>
            <a:r>
              <a:rPr lang="cs-CZ" dirty="0" smtClean="0"/>
              <a:t> v </a:t>
            </a:r>
            <a:r>
              <a:rPr lang="cs-CZ" dirty="0" smtClean="0"/>
              <a:t>sousloví</a:t>
            </a:r>
          </a:p>
          <a:p>
            <a:r>
              <a:rPr lang="cs-CZ" dirty="0" smtClean="0"/>
              <a:t>přejímáním z cizích jazyků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2000" y="5257800"/>
            <a:ext cx="79165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Uveďte ke každému z uvedených způsobů příklad.</a:t>
            </a:r>
            <a:endParaRPr lang="cs-CZ" sz="28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Jaké způsoby tvoření slov znáte?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odvozování</a:t>
            </a:r>
          </a:p>
          <a:p>
            <a:endParaRPr lang="cs-CZ" dirty="0" smtClean="0"/>
          </a:p>
          <a:p>
            <a:r>
              <a:rPr lang="cs-CZ" dirty="0" smtClean="0"/>
              <a:t>skládání</a:t>
            </a:r>
          </a:p>
          <a:p>
            <a:endParaRPr lang="cs-CZ" dirty="0" smtClean="0"/>
          </a:p>
          <a:p>
            <a:r>
              <a:rPr lang="cs-CZ" smtClean="0"/>
              <a:t>zkracování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</TotalTime>
  <Words>102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Obohacování slovní zásoby</vt:lpstr>
      <vt:lpstr>Obohacování slovní zásoby</vt:lpstr>
      <vt:lpstr>Způsoby obohacování slovní zásoby</vt:lpstr>
      <vt:lpstr>Jaké způsoby tvoření slov znáte?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Obohacování slovní zásoby</dc:title>
  <dc:creator>Martina</dc:creator>
  <cp:lastModifiedBy>Vaše jméno</cp:lastModifiedBy>
  <cp:revision>6</cp:revision>
  <dcterms:created xsi:type="dcterms:W3CDTF">2006-08-16T00:00:00Z</dcterms:created>
  <dcterms:modified xsi:type="dcterms:W3CDTF">2012-05-13T17:27:31Z</dcterms:modified>
</cp:coreProperties>
</file>