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9" r:id="rId4"/>
    <p:sldId id="264" r:id="rId5"/>
    <p:sldId id="257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710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02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218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33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24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806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114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163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57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51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300B4-5AB9-4264-99DB-7FE5EFD12523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FAFBD-BCA3-4EE4-AA2D-2C6F1AFE8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12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10" Type="http://schemas.microsoft.com/office/2007/relationships/hdphoto" Target="../media/hdphoto2.wdp"/><Relationship Id="rId4" Type="http://schemas.microsoft.com/office/2007/relationships/hdphoto" Target="../media/hdphoto4.wdp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12104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Části lidského těla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01/2012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15.2.2012/1.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Stavba lidského</a:t>
                      </a:r>
                      <a:r>
                        <a:rPr lang="cs-CZ" baseline="0" dirty="0" smtClean="0"/>
                        <a:t> těla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098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Části lidského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495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9000" r="10000" b="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04382" y="4267390"/>
            <a:ext cx="115212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ÚSTA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12394" y="3215476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2394" y="2339469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UŠI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727" y="1340768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68378" y="5085184"/>
            <a:ext cx="122413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32374" y="6093295"/>
            <a:ext cx="12961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TVÁŘ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6699" y="332656"/>
            <a:ext cx="14401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0411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8000" t="7000" r="28000" b="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04382" y="4267390"/>
            <a:ext cx="115212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ÚSTA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12394" y="3215476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2394" y="2339469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UŠI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727" y="1340768"/>
            <a:ext cx="93610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68378" y="5085184"/>
            <a:ext cx="122413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ČELO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32374" y="6093295"/>
            <a:ext cx="12961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TVÁŘ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6699" y="332656"/>
            <a:ext cx="14401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11384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12000" t="3000" r="33000" b="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23335" y="4705980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KRK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3677" y="5589240"/>
            <a:ext cx="2071464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HORNÍ KONČETINY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71456" y="1124744"/>
            <a:ext cx="2071464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DOLNÍ KONČETINY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2845040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TRUP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3335" y="3861048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HLAVA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296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4000" r="27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23335" y="4705980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KRK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3677" y="5589240"/>
            <a:ext cx="2071464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HORNÍ KONČETINY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71456" y="1124744"/>
            <a:ext cx="2071464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DOLNÍ KONČETINY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2845040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TRUP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3335" y="3861048"/>
            <a:ext cx="1332148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HLAVA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2409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2000" r="11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3" b="99219" l="9375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3220194"/>
            <a:ext cx="1625397" cy="162539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63" b="99219" l="9375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1110810"/>
            <a:ext cx="1625397" cy="16253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39000" y1="22449" x2="39000" y2="22449"/>
                        <a14:foregroundMark x1="29000" y1="27551" x2="29000" y2="27551"/>
                        <a14:foregroundMark x1="69000" y1="27551" x2="69000" y2="27551"/>
                        <a14:foregroundMark x1="81000" y1="34694" x2="81000" y2="34694"/>
                        <a14:foregroundMark x1="61000" y1="54082" x2="61000" y2="54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731" y="5013176"/>
            <a:ext cx="1656184" cy="12444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183" l="195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693" y="2194660"/>
            <a:ext cx="1754307" cy="10830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183" l="195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13737" y="1337794"/>
            <a:ext cx="1754307" cy="108309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180" b="96393" l="2381" r="971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384" y="8351"/>
            <a:ext cx="903933" cy="1312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794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12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180" b="96393" l="2381" r="971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384" y="8351"/>
            <a:ext cx="903933" cy="131285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63" b="99219" l="9375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1110810"/>
            <a:ext cx="1625397" cy="16253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183" l="195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13737" y="1337794"/>
            <a:ext cx="1754307" cy="10830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183" l="195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693" y="2194660"/>
            <a:ext cx="1754307" cy="10830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63" b="99219" l="9375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3220194"/>
            <a:ext cx="1625397" cy="16253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39000" y1="22449" x2="39000" y2="22449"/>
                        <a14:foregroundMark x1="29000" y1="27551" x2="29000" y2="27551"/>
                        <a14:foregroundMark x1="69000" y1="27551" x2="69000" y2="27551"/>
                        <a14:foregroundMark x1="81000" y1="34694" x2="81000" y2="34694"/>
                        <a14:foregroundMark x1="61000" y1="54082" x2="61000" y2="540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731" y="5013176"/>
            <a:ext cx="1656184" cy="124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906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8760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 </a:t>
            </a:r>
          </a:p>
          <a:p>
            <a:endParaRPr lang="cs-CZ" dirty="0"/>
          </a:p>
          <a:p>
            <a:r>
              <a:rPr lang="cs-CZ" dirty="0" err="1"/>
              <a:t>People</a:t>
            </a:r>
            <a:r>
              <a:rPr lang="cs-CZ" dirty="0"/>
              <a:t> - Body </a:t>
            </a:r>
            <a:r>
              <a:rPr lang="cs-CZ" dirty="0" err="1"/>
              <a:t>Parts</a:t>
            </a:r>
            <a:r>
              <a:rPr lang="cs-CZ" dirty="0"/>
              <a:t> </a:t>
            </a:r>
            <a:r>
              <a:rPr lang="cs-CZ" dirty="0" err="1"/>
              <a:t>Clip</a:t>
            </a:r>
            <a:r>
              <a:rPr lang="cs-CZ" dirty="0"/>
              <a:t> Art and </a:t>
            </a:r>
            <a:r>
              <a:rPr lang="cs-CZ" dirty="0" err="1"/>
              <a:t>Images</a:t>
            </a:r>
            <a:r>
              <a:rPr lang="cs-CZ" dirty="0"/>
              <a:t>. </a:t>
            </a:r>
            <a:r>
              <a:rPr lang="cs-CZ" i="1" dirty="0"/>
              <a:t>Public </a:t>
            </a:r>
            <a:r>
              <a:rPr lang="cs-CZ" i="1" dirty="0" err="1"/>
              <a:t>Domain</a:t>
            </a:r>
            <a:r>
              <a:rPr lang="cs-CZ" i="1" dirty="0"/>
              <a:t> </a:t>
            </a:r>
            <a:r>
              <a:rPr lang="cs-CZ" i="1" dirty="0" err="1"/>
              <a:t>Clip</a:t>
            </a:r>
            <a:r>
              <a:rPr lang="cs-CZ" i="1" dirty="0"/>
              <a:t> Art</a:t>
            </a:r>
            <a:r>
              <a:rPr lang="cs-CZ" dirty="0"/>
              <a:t> [online]. [cit. 2012-01-26]. Dostupné z: http://www.pdclipart.org/thumbnails.php?album=83 </a:t>
            </a:r>
          </a:p>
          <a:p>
            <a:r>
              <a:rPr lang="cs-CZ" dirty="0"/>
              <a:t> </a:t>
            </a:r>
          </a:p>
          <a:p>
            <a:r>
              <a:rPr lang="cs-CZ" dirty="0" err="1"/>
              <a:t>People</a:t>
            </a:r>
            <a:r>
              <a:rPr lang="cs-CZ" dirty="0"/>
              <a:t> - </a:t>
            </a:r>
            <a:r>
              <a:rPr lang="cs-CZ" dirty="0" err="1"/>
              <a:t>Female</a:t>
            </a:r>
            <a:r>
              <a:rPr lang="cs-CZ" dirty="0"/>
              <a:t> </a:t>
            </a:r>
            <a:r>
              <a:rPr lang="cs-CZ" dirty="0" err="1"/>
              <a:t>Clip</a:t>
            </a:r>
            <a:r>
              <a:rPr lang="cs-CZ" dirty="0"/>
              <a:t> Art and </a:t>
            </a:r>
            <a:r>
              <a:rPr lang="cs-CZ" dirty="0" err="1"/>
              <a:t>Images</a:t>
            </a:r>
            <a:r>
              <a:rPr lang="cs-CZ" dirty="0"/>
              <a:t>. </a:t>
            </a:r>
            <a:r>
              <a:rPr lang="cs-CZ" i="1" dirty="0"/>
              <a:t>Public </a:t>
            </a:r>
            <a:r>
              <a:rPr lang="cs-CZ" i="1" dirty="0" err="1"/>
              <a:t>Domain</a:t>
            </a:r>
            <a:r>
              <a:rPr lang="cs-CZ" i="1" dirty="0"/>
              <a:t> </a:t>
            </a:r>
            <a:r>
              <a:rPr lang="cs-CZ" i="1" dirty="0" err="1"/>
              <a:t>Clip</a:t>
            </a:r>
            <a:r>
              <a:rPr lang="cs-CZ" i="1" dirty="0"/>
              <a:t> Art</a:t>
            </a:r>
            <a:r>
              <a:rPr lang="cs-CZ" dirty="0"/>
              <a:t> [online]. [cit. 2012-01-26]. Dostupné z: http://www.pdclipart.org/thumbnails.php?album=89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NENA. Ženy... </a:t>
            </a:r>
            <a:r>
              <a:rPr lang="cs-CZ" i="1" dirty="0"/>
              <a:t>GIFY </a:t>
            </a:r>
            <a:r>
              <a:rPr lang="cs-CZ" i="1" dirty="0" err="1"/>
              <a:t>Nena</a:t>
            </a:r>
            <a:r>
              <a:rPr lang="cs-CZ" dirty="0"/>
              <a:t> [online]. [cit. 2012-01-26]. Dostupné z: http://www.gify.nou.cz/zeny1.htm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TOMAS_ARAD. </a:t>
            </a:r>
            <a:r>
              <a:rPr lang="cs-CZ" dirty="0" err="1"/>
              <a:t>Cartoon</a:t>
            </a:r>
            <a:r>
              <a:rPr lang="cs-CZ" dirty="0"/>
              <a:t> man-</a:t>
            </a:r>
            <a:r>
              <a:rPr lang="cs-CZ" dirty="0" err="1"/>
              <a:t>portre</a:t>
            </a:r>
            <a:r>
              <a:rPr lang="cs-CZ" dirty="0"/>
              <a:t>. </a:t>
            </a:r>
            <a:r>
              <a:rPr lang="cs-CZ" i="1" dirty="0"/>
              <a:t>Open </a:t>
            </a:r>
            <a:r>
              <a:rPr lang="cs-CZ" i="1" dirty="0" err="1"/>
              <a:t>Clip</a:t>
            </a:r>
            <a:r>
              <a:rPr lang="cs-CZ" i="1" dirty="0"/>
              <a:t> Art </a:t>
            </a:r>
            <a:r>
              <a:rPr lang="cs-CZ" i="1" dirty="0" err="1"/>
              <a:t>Library</a:t>
            </a:r>
            <a:r>
              <a:rPr lang="cs-CZ" dirty="0"/>
              <a:t> [online]. [cit. 2012-01-26]. Dostupné z: http://openclipart.org/detail/15008/cartoon-man-portre-by-tomas_arad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TOMAS_ARAD. </a:t>
            </a:r>
            <a:r>
              <a:rPr lang="cs-CZ" dirty="0" err="1"/>
              <a:t>Daddy</a:t>
            </a:r>
            <a:r>
              <a:rPr lang="cs-CZ" dirty="0"/>
              <a:t> </a:t>
            </a:r>
            <a:r>
              <a:rPr lang="cs-CZ" dirty="0" err="1"/>
              <a:t>standing</a:t>
            </a:r>
            <a:r>
              <a:rPr lang="cs-CZ" dirty="0"/>
              <a:t> 02. </a:t>
            </a:r>
            <a:r>
              <a:rPr lang="cs-CZ" i="1" dirty="0"/>
              <a:t>Open </a:t>
            </a:r>
            <a:r>
              <a:rPr lang="cs-CZ" i="1" dirty="0" err="1"/>
              <a:t>Clip</a:t>
            </a:r>
            <a:r>
              <a:rPr lang="cs-CZ" i="1" dirty="0"/>
              <a:t> Art </a:t>
            </a:r>
            <a:r>
              <a:rPr lang="cs-CZ" i="1" dirty="0" err="1"/>
              <a:t>Library</a:t>
            </a:r>
            <a:r>
              <a:rPr lang="cs-CZ" dirty="0"/>
              <a:t> [online]. [cit. 2012-01-26]. Dostupné z: http://openclipart.org/detail/31501/daddy-standing-02-by-papapishurtoon-man-portre-by-tomas_arad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965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114</Words>
  <Application>Microsoft Office PowerPoint</Application>
  <PresentationFormat>Předvádění na obrazovce (4:3)</PresentationFormat>
  <Paragraphs>54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Části lidského těla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lidského těla</dc:title>
  <dc:creator>Admin</dc:creator>
  <cp:lastModifiedBy>Admin</cp:lastModifiedBy>
  <cp:revision>10</cp:revision>
  <dcterms:created xsi:type="dcterms:W3CDTF">2012-01-26T18:24:42Z</dcterms:created>
  <dcterms:modified xsi:type="dcterms:W3CDTF">2012-05-11T16:13:52Z</dcterms:modified>
</cp:coreProperties>
</file>